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4a44ae9f62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520330957455e"/>
  </p:sldMasterIdLst>
  <p:sldIdLst>
    <p:sldId xmlns:r="http://schemas.openxmlformats.org/officeDocument/2006/relationships" id="256" r:id="R07e62de1830e403f"/>
    <p:sldId xmlns:r="http://schemas.openxmlformats.org/officeDocument/2006/relationships" id="257" r:id="R4147c184e64b4d2b"/>
    <p:sldId xmlns:r="http://schemas.openxmlformats.org/officeDocument/2006/relationships" id="258" r:id="Re2b8e2493fad421d"/>
    <p:sldId xmlns:r="http://schemas.openxmlformats.org/officeDocument/2006/relationships" id="259" r:id="R15d42d7e8e724cc6"/>
    <p:sldId xmlns:r="http://schemas.openxmlformats.org/officeDocument/2006/relationships" id="260" r:id="R583b5761e9bc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520330957455e" /><Relationship Type="http://schemas.openxmlformats.org/officeDocument/2006/relationships/slide" Target="/ppt/slides/slide1.xml" Id="R07e62de1830e403f" /><Relationship Type="http://schemas.openxmlformats.org/officeDocument/2006/relationships/slide" Target="/ppt/slides/slide2.xml" Id="R4147c184e64b4d2b" /><Relationship Type="http://schemas.openxmlformats.org/officeDocument/2006/relationships/slide" Target="/ppt/slides/slide3.xml" Id="Re2b8e2493fad421d" /><Relationship Type="http://schemas.openxmlformats.org/officeDocument/2006/relationships/slide" Target="/ppt/slides/slide4.xml" Id="R15d42d7e8e724cc6" /><Relationship Type="http://schemas.openxmlformats.org/officeDocument/2006/relationships/slide" Target="/ppt/slides/slide5.xml" Id="R583b5761e9bc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68b9d8c5a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85f510b694bc2" /><Relationship Type="http://schemas.openxmlformats.org/officeDocument/2006/relationships/theme" Target="/ppt/slideMasters/theme/theme1.xml" Id="Ra8d35e6537f4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85f510b69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33a28cff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309f871aa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5f9a5994744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4029bf639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ccb72d85a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NÆRINGSVIRKSOMHET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NÆRINGSVIRKSOMHET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914 657 253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NÆRINGSVIRKSOMHET AS</a:t>
            </a:r>
          </a:p>
        </p:txBody>
      </p:sp>
    </p:spTree>
  </p:cSld>
  <p:clrMapOvr>
    <a:masterClrMapping xmlns:a="http://schemas.openxmlformats.org/drawingml/2006/main"/>
  </p:clrMapOvr>
</p:sld>
</file>