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a773fe837942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a729391cb34df2"/>
  </p:sldMasterIdLst>
  <p:sldIdLst>
    <p:sldId xmlns:r="http://schemas.openxmlformats.org/officeDocument/2006/relationships" id="256" r:id="R07cf6d9cd81e44aa"/>
    <p:sldId xmlns:r="http://schemas.openxmlformats.org/officeDocument/2006/relationships" id="257" r:id="Rf6fe8715bf134f2e"/>
    <p:sldId xmlns:r="http://schemas.openxmlformats.org/officeDocument/2006/relationships" id="258" r:id="Rfb81fd0593d7493a"/>
    <p:sldId xmlns:r="http://schemas.openxmlformats.org/officeDocument/2006/relationships" id="259" r:id="Rf2540fd7b7624941"/>
    <p:sldId xmlns:r="http://schemas.openxmlformats.org/officeDocument/2006/relationships" id="260" r:id="R7a865ef60fd24fd5"/>
    <p:sldId xmlns:r="http://schemas.openxmlformats.org/officeDocument/2006/relationships" id="261" r:id="R8a9aedc88a824a4b"/>
    <p:sldId xmlns:r="http://schemas.openxmlformats.org/officeDocument/2006/relationships" id="262" r:id="Rbe95ee09424541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a729391cb34df2" /><Relationship Type="http://schemas.openxmlformats.org/officeDocument/2006/relationships/slide" Target="/ppt/slides/slide1.xml" Id="R07cf6d9cd81e44aa" /><Relationship Type="http://schemas.openxmlformats.org/officeDocument/2006/relationships/slide" Target="/ppt/slides/slide2.xml" Id="Rf6fe8715bf134f2e" /><Relationship Type="http://schemas.openxmlformats.org/officeDocument/2006/relationships/slide" Target="/ppt/slides/slide3.xml" Id="Rfb81fd0593d7493a" /><Relationship Type="http://schemas.openxmlformats.org/officeDocument/2006/relationships/slide" Target="/ppt/slides/slide4.xml" Id="Rf2540fd7b7624941" /><Relationship Type="http://schemas.openxmlformats.org/officeDocument/2006/relationships/slide" Target="/ppt/slides/slide5.xml" Id="R7a865ef60fd24fd5" /><Relationship Type="http://schemas.openxmlformats.org/officeDocument/2006/relationships/slide" Target="/ppt/slides/slide6.xml" Id="R8a9aedc88a824a4b" /><Relationship Type="http://schemas.openxmlformats.org/officeDocument/2006/relationships/slide" Target="/ppt/slides/slide7.xml" Id="Rbe95ee09424541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c63241c31940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9ab5b3bce4e28" /><Relationship Type="http://schemas.openxmlformats.org/officeDocument/2006/relationships/theme" Target="/ppt/slideMasters/theme/theme1.xml" Id="R17a9217b22e84d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39ab5b3bce4e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594ae6e9a4d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0c96d39424c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208f2b1414d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168fd5e1d42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08781b8af4c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c93c6b0c749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9bbd8960347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NORDBØ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NORDBØ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23 759 103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11 047 286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60 015 572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356 339 895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569 015 960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NORDBØ AS  –  74,1 %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EIE REIDAR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NORDBØ REIDAR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EVENSTAD HILDEGUNN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NORDBØ TONE-BRIT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OLUFSEN HELENE  –  2,3 %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914 694 612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AS</a:t>
            </a:r>
          </a:p>
        </p:txBody>
      </p:sp>
    </p:spTree>
  </p:cSld>
  <p:clrMapOvr>
    <a:masterClrMapping xmlns:a="http://schemas.openxmlformats.org/drawingml/2006/main"/>
  </p:clrMapOvr>
</p:sld>
</file>