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8c73a0ed1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b649eb7ce48a3"/>
  </p:sldMasterIdLst>
  <p:sldIdLst>
    <p:sldId xmlns:r="http://schemas.openxmlformats.org/officeDocument/2006/relationships" id="256" r:id="Ra522d49f642a4784"/>
    <p:sldId xmlns:r="http://schemas.openxmlformats.org/officeDocument/2006/relationships" id="257" r:id="R3476e73019e54ee6"/>
    <p:sldId xmlns:r="http://schemas.openxmlformats.org/officeDocument/2006/relationships" id="258" r:id="R40e0b9c76ee9470b"/>
    <p:sldId xmlns:r="http://schemas.openxmlformats.org/officeDocument/2006/relationships" id="259" r:id="Rb7c44b2958fc4715"/>
    <p:sldId xmlns:r="http://schemas.openxmlformats.org/officeDocument/2006/relationships" id="260" r:id="R9ad544ed9dec4254"/>
    <p:sldId xmlns:r="http://schemas.openxmlformats.org/officeDocument/2006/relationships" id="261" r:id="Rf513b5661bdc4b75"/>
    <p:sldId xmlns:r="http://schemas.openxmlformats.org/officeDocument/2006/relationships" id="262" r:id="R02068c55c7c9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b649eb7ce48a3" /><Relationship Type="http://schemas.openxmlformats.org/officeDocument/2006/relationships/slide" Target="/ppt/slides/slide1.xml" Id="Ra522d49f642a4784" /><Relationship Type="http://schemas.openxmlformats.org/officeDocument/2006/relationships/slide" Target="/ppt/slides/slide2.xml" Id="R3476e73019e54ee6" /><Relationship Type="http://schemas.openxmlformats.org/officeDocument/2006/relationships/slide" Target="/ppt/slides/slide3.xml" Id="R40e0b9c76ee9470b" /><Relationship Type="http://schemas.openxmlformats.org/officeDocument/2006/relationships/slide" Target="/ppt/slides/slide4.xml" Id="Rb7c44b2958fc4715" /><Relationship Type="http://schemas.openxmlformats.org/officeDocument/2006/relationships/slide" Target="/ppt/slides/slide5.xml" Id="R9ad544ed9dec4254" /><Relationship Type="http://schemas.openxmlformats.org/officeDocument/2006/relationships/slide" Target="/ppt/slides/slide6.xml" Id="Rf513b5661bdc4b75" /><Relationship Type="http://schemas.openxmlformats.org/officeDocument/2006/relationships/slide" Target="/ppt/slides/slide7.xml" Id="R02068c55c7c9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dcdf4df1c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4f12b9104127" /><Relationship Type="http://schemas.openxmlformats.org/officeDocument/2006/relationships/theme" Target="/ppt/slideMasters/theme/theme1.xml" Id="R8e9bf5ed897e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44f12b910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5f0fb641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057baac3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12a25597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dda24473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5ba0bc42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bb3a5234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503f9e76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