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b6ace26d5e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8d0a57b524afc"/>
  </p:sldMasterIdLst>
  <p:sldIdLst>
    <p:sldId xmlns:r="http://schemas.openxmlformats.org/officeDocument/2006/relationships" id="256" r:id="R90925ae780cf46b0"/>
    <p:sldId xmlns:r="http://schemas.openxmlformats.org/officeDocument/2006/relationships" id="257" r:id="R8a1b6f2ff1fc4e6a"/>
    <p:sldId xmlns:r="http://schemas.openxmlformats.org/officeDocument/2006/relationships" id="258" r:id="Ra4418a40f2514bdd"/>
    <p:sldId xmlns:r="http://schemas.openxmlformats.org/officeDocument/2006/relationships" id="259" r:id="R778a20fb21b04ae2"/>
    <p:sldId xmlns:r="http://schemas.openxmlformats.org/officeDocument/2006/relationships" id="260" r:id="Re323c11260684c8a"/>
    <p:sldId xmlns:r="http://schemas.openxmlformats.org/officeDocument/2006/relationships" id="261" r:id="R0f232b9ac99b4440"/>
    <p:sldId xmlns:r="http://schemas.openxmlformats.org/officeDocument/2006/relationships" id="262" r:id="Rfde419710d2f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8d0a57b524afc" /><Relationship Type="http://schemas.openxmlformats.org/officeDocument/2006/relationships/slide" Target="/ppt/slides/slide1.xml" Id="R90925ae780cf46b0" /><Relationship Type="http://schemas.openxmlformats.org/officeDocument/2006/relationships/slide" Target="/ppt/slides/slide2.xml" Id="R8a1b6f2ff1fc4e6a" /><Relationship Type="http://schemas.openxmlformats.org/officeDocument/2006/relationships/slide" Target="/ppt/slides/slide3.xml" Id="Ra4418a40f2514bdd" /><Relationship Type="http://schemas.openxmlformats.org/officeDocument/2006/relationships/slide" Target="/ppt/slides/slide4.xml" Id="R778a20fb21b04ae2" /><Relationship Type="http://schemas.openxmlformats.org/officeDocument/2006/relationships/slide" Target="/ppt/slides/slide5.xml" Id="Re323c11260684c8a" /><Relationship Type="http://schemas.openxmlformats.org/officeDocument/2006/relationships/slide" Target="/ppt/slides/slide6.xml" Id="R0f232b9ac99b4440" /><Relationship Type="http://schemas.openxmlformats.org/officeDocument/2006/relationships/slide" Target="/ppt/slides/slide7.xml" Id="Rfde419710d2f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01f13bf14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a0dac718b452f" /><Relationship Type="http://schemas.openxmlformats.org/officeDocument/2006/relationships/theme" Target="/ppt/slideMasters/theme/theme1.xml" Id="Rb8637c614e22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a0dac718b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d1c41dd6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2025af3c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520417ea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9b052258746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a86c6a877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7d8b310f44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5edfc901c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SKIRBEKK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3 189 450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JOAR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1354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joar@framaas.no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914 721 547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SKIRBEKK INVEST AS</a:t>
            </a:r>
          </a:p>
        </p:txBody>
      </p:sp>
    </p:spTree>
  </p:cSld>
  <p:clrMapOvr>
    <a:masterClrMapping xmlns:a="http://schemas.openxmlformats.org/drawingml/2006/main"/>
  </p:clrMapOvr>
</p:sld>
</file>