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067800fb7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a3b152fb247d6"/>
  </p:sldMasterIdLst>
  <p:sldIdLst>
    <p:sldId xmlns:r="http://schemas.openxmlformats.org/officeDocument/2006/relationships" id="256" r:id="R007a1cd24ecc444b"/>
    <p:sldId xmlns:r="http://schemas.openxmlformats.org/officeDocument/2006/relationships" id="257" r:id="Re16eb83af31f4c6b"/>
    <p:sldId xmlns:r="http://schemas.openxmlformats.org/officeDocument/2006/relationships" id="258" r:id="R606c14bb6da64d48"/>
    <p:sldId xmlns:r="http://schemas.openxmlformats.org/officeDocument/2006/relationships" id="259" r:id="Rb9ae329668024d79"/>
    <p:sldId xmlns:r="http://schemas.openxmlformats.org/officeDocument/2006/relationships" id="260" r:id="Ra07b6f677de54d51"/>
    <p:sldId xmlns:r="http://schemas.openxmlformats.org/officeDocument/2006/relationships" id="261" r:id="R1b5dc92b416e4ec5"/>
    <p:sldId xmlns:r="http://schemas.openxmlformats.org/officeDocument/2006/relationships" id="262" r:id="Rd36410efe42a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a3b152fb247d6" /><Relationship Type="http://schemas.openxmlformats.org/officeDocument/2006/relationships/slide" Target="/ppt/slides/slide1.xml" Id="R007a1cd24ecc444b" /><Relationship Type="http://schemas.openxmlformats.org/officeDocument/2006/relationships/slide" Target="/ppt/slides/slide2.xml" Id="Re16eb83af31f4c6b" /><Relationship Type="http://schemas.openxmlformats.org/officeDocument/2006/relationships/slide" Target="/ppt/slides/slide3.xml" Id="R606c14bb6da64d48" /><Relationship Type="http://schemas.openxmlformats.org/officeDocument/2006/relationships/slide" Target="/ppt/slides/slide4.xml" Id="Rb9ae329668024d79" /><Relationship Type="http://schemas.openxmlformats.org/officeDocument/2006/relationships/slide" Target="/ppt/slides/slide5.xml" Id="Ra07b6f677de54d51" /><Relationship Type="http://schemas.openxmlformats.org/officeDocument/2006/relationships/slide" Target="/ppt/slides/slide6.xml" Id="R1b5dc92b416e4ec5" /><Relationship Type="http://schemas.openxmlformats.org/officeDocument/2006/relationships/slide" Target="/ppt/slides/slide7.xml" Id="Rd36410efe42a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07371eb63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aadbbbce47d7" /><Relationship Type="http://schemas.openxmlformats.org/officeDocument/2006/relationships/theme" Target="/ppt/slideMasters/theme/theme1.xml" Id="Re183412f1ee9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8aadbbbce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385f26bf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81992843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a75ebb93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dae9141a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fd7d29b43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1d5da4e8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9a92af37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