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154532cbb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d9ed8f52a4513"/>
  </p:sldMasterIdLst>
  <p:sldIdLst>
    <p:sldId xmlns:r="http://schemas.openxmlformats.org/officeDocument/2006/relationships" id="256" r:id="R78ac57d51f154b4b"/>
    <p:sldId xmlns:r="http://schemas.openxmlformats.org/officeDocument/2006/relationships" id="257" r:id="Rc67a98c031d14176"/>
    <p:sldId xmlns:r="http://schemas.openxmlformats.org/officeDocument/2006/relationships" id="258" r:id="R5ccf8e6d426945bf"/>
    <p:sldId xmlns:r="http://schemas.openxmlformats.org/officeDocument/2006/relationships" id="259" r:id="Rac866b33edaf48e5"/>
    <p:sldId xmlns:r="http://schemas.openxmlformats.org/officeDocument/2006/relationships" id="260" r:id="R41110d673a324bd2"/>
    <p:sldId xmlns:r="http://schemas.openxmlformats.org/officeDocument/2006/relationships" id="261" r:id="Refcbea427769443f"/>
    <p:sldId xmlns:r="http://schemas.openxmlformats.org/officeDocument/2006/relationships" id="262" r:id="R0a0e7d9eaa69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d9ed8f52a4513" /><Relationship Type="http://schemas.openxmlformats.org/officeDocument/2006/relationships/slide" Target="/ppt/slides/slide1.xml" Id="R78ac57d51f154b4b" /><Relationship Type="http://schemas.openxmlformats.org/officeDocument/2006/relationships/slide" Target="/ppt/slides/slide2.xml" Id="Rc67a98c031d14176" /><Relationship Type="http://schemas.openxmlformats.org/officeDocument/2006/relationships/slide" Target="/ppt/slides/slide3.xml" Id="R5ccf8e6d426945bf" /><Relationship Type="http://schemas.openxmlformats.org/officeDocument/2006/relationships/slide" Target="/ppt/slides/slide4.xml" Id="Rac866b33edaf48e5" /><Relationship Type="http://schemas.openxmlformats.org/officeDocument/2006/relationships/slide" Target="/ppt/slides/slide5.xml" Id="R41110d673a324bd2" /><Relationship Type="http://schemas.openxmlformats.org/officeDocument/2006/relationships/slide" Target="/ppt/slides/slide6.xml" Id="Refcbea427769443f" /><Relationship Type="http://schemas.openxmlformats.org/officeDocument/2006/relationships/slide" Target="/ppt/slides/slide7.xml" Id="R0a0e7d9eaa69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f7f9a1a9e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916725ffc4d08" /><Relationship Type="http://schemas.openxmlformats.org/officeDocument/2006/relationships/theme" Target="/ppt/slideMasters/theme/theme1.xml" Id="R625ec04b6009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916725ffc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e102808a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782564b64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921e067a4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ab68cc41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aa4f1e2b7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24afbad3c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346981f99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110 119 000 000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