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9ce991dc3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daf4e68abb4bdb"/>
  </p:sldMasterIdLst>
  <p:sldIdLst>
    <p:sldId xmlns:r="http://schemas.openxmlformats.org/officeDocument/2006/relationships" id="256" r:id="R224f708d26d24c75"/>
    <p:sldId xmlns:r="http://schemas.openxmlformats.org/officeDocument/2006/relationships" id="257" r:id="R18046c02a9cc4b46"/>
    <p:sldId xmlns:r="http://schemas.openxmlformats.org/officeDocument/2006/relationships" id="258" r:id="R3dfd9a8f81044f60"/>
    <p:sldId xmlns:r="http://schemas.openxmlformats.org/officeDocument/2006/relationships" id="259" r:id="Rbfe20cbb7a864dc2"/>
    <p:sldId xmlns:r="http://schemas.openxmlformats.org/officeDocument/2006/relationships" id="260" r:id="R23e8439ae9a6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af4e68abb4bdb" /><Relationship Type="http://schemas.openxmlformats.org/officeDocument/2006/relationships/slide" Target="/ppt/slides/slide1.xml" Id="R224f708d26d24c75" /><Relationship Type="http://schemas.openxmlformats.org/officeDocument/2006/relationships/slide" Target="/ppt/slides/slide2.xml" Id="R18046c02a9cc4b46" /><Relationship Type="http://schemas.openxmlformats.org/officeDocument/2006/relationships/slide" Target="/ppt/slides/slide3.xml" Id="R3dfd9a8f81044f60" /><Relationship Type="http://schemas.openxmlformats.org/officeDocument/2006/relationships/slide" Target="/ppt/slides/slide4.xml" Id="Rbfe20cbb7a864dc2" /><Relationship Type="http://schemas.openxmlformats.org/officeDocument/2006/relationships/slide" Target="/ppt/slides/slide5.xml" Id="R23e8439ae9a6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d8a55d445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2d926dc334aba" /><Relationship Type="http://schemas.openxmlformats.org/officeDocument/2006/relationships/theme" Target="/ppt/slideMasters/theme/theme1.xml" Id="R4ad4f6887579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2d926dc33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d929eed31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5d2f1ff1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4619f800f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907180f86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3d6325b29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BAKKEHAUGEN, MAJORSTUEN OG VESTRE AKER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BAKKEHAUGEN, MAJORSTUEN OG VESTRE AKER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BAKKEHAUGEN, MAJORSTUEN OG VESTRE AKER SOKN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BAKKEHAUGEN, MAJORSTUEN OG VESTRE AKER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BAKKEHAUGEN, MAJORSTUEN OG VESTRE AKER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BAKKEHAUGEN, MAJORSTUEN OG VESTRE AKER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post.bmv.oslo@kirken.no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914 809 886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BAKKEHAUGEN, MAJORSTUEN OG VESTRE AKER SOKN</a:t>
            </a:r>
          </a:p>
        </p:txBody>
      </p:sp>
    </p:spTree>
  </p:cSld>
  <p:clrMapOvr>
    <a:masterClrMapping xmlns:a="http://schemas.openxmlformats.org/drawingml/2006/main"/>
  </p:clrMapOvr>
</p:sld>
</file>