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b020676bb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0fc35e2204736"/>
  </p:sldMasterIdLst>
  <p:sldIdLst>
    <p:sldId xmlns:r="http://schemas.openxmlformats.org/officeDocument/2006/relationships" id="256" r:id="R692ae76d952d494a"/>
    <p:sldId xmlns:r="http://schemas.openxmlformats.org/officeDocument/2006/relationships" id="257" r:id="R7a7c1f4d191044cb"/>
    <p:sldId xmlns:r="http://schemas.openxmlformats.org/officeDocument/2006/relationships" id="258" r:id="Rbb151c87a03e4dc6"/>
    <p:sldId xmlns:r="http://schemas.openxmlformats.org/officeDocument/2006/relationships" id="259" r:id="Rc98e80c325204995"/>
    <p:sldId xmlns:r="http://schemas.openxmlformats.org/officeDocument/2006/relationships" id="260" r:id="R6bcb953e82a14a8e"/>
    <p:sldId xmlns:r="http://schemas.openxmlformats.org/officeDocument/2006/relationships" id="261" r:id="Ra90bf0db8b204c0b"/>
    <p:sldId xmlns:r="http://schemas.openxmlformats.org/officeDocument/2006/relationships" id="262" r:id="Rc1b04138a9ff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0fc35e2204736" /><Relationship Type="http://schemas.openxmlformats.org/officeDocument/2006/relationships/slide" Target="/ppt/slides/slide1.xml" Id="R692ae76d952d494a" /><Relationship Type="http://schemas.openxmlformats.org/officeDocument/2006/relationships/slide" Target="/ppt/slides/slide2.xml" Id="R7a7c1f4d191044cb" /><Relationship Type="http://schemas.openxmlformats.org/officeDocument/2006/relationships/slide" Target="/ppt/slides/slide3.xml" Id="Rbb151c87a03e4dc6" /><Relationship Type="http://schemas.openxmlformats.org/officeDocument/2006/relationships/slide" Target="/ppt/slides/slide4.xml" Id="Rc98e80c325204995" /><Relationship Type="http://schemas.openxmlformats.org/officeDocument/2006/relationships/slide" Target="/ppt/slides/slide5.xml" Id="R6bcb953e82a14a8e" /><Relationship Type="http://schemas.openxmlformats.org/officeDocument/2006/relationships/slide" Target="/ppt/slides/slide6.xml" Id="Ra90bf0db8b204c0b" /><Relationship Type="http://schemas.openxmlformats.org/officeDocument/2006/relationships/slide" Target="/ppt/slides/slide7.xml" Id="Rc1b04138a9ff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810952e5f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167839584404" /><Relationship Type="http://schemas.openxmlformats.org/officeDocument/2006/relationships/theme" Target="/ppt/slideMasters/theme/theme1.xml" Id="R4e5729b13c10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f16783958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ddd37fae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c483cd315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f9045238c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a857d1bc4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7d3f78eea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0c6a8cd3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753a95989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EVELYN SØRENES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EVELYN SØRENES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EVELYN SØRENES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EVELYN SØRENES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EVELYN SØRENES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EVELYN SØRENES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2 086 577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EVELYN SØRENES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EVELYN SØRENES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EVELYN SØRENES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Padlane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914 812 763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EVELYN SØRENES AS</a:t>
            </a:r>
          </a:p>
        </p:txBody>
      </p:sp>
    </p:spTree>
  </p:cSld>
  <p:clrMapOvr>
    <a:masterClrMapping xmlns:a="http://schemas.openxmlformats.org/drawingml/2006/main"/>
  </p:clrMapOvr>
</p:sld>
</file>