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7d8a61bf1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56045667c4df7"/>
  </p:sldMasterIdLst>
  <p:sldIdLst>
    <p:sldId xmlns:r="http://schemas.openxmlformats.org/officeDocument/2006/relationships" id="256" r:id="R91a732a94c7d4fa7"/>
    <p:sldId xmlns:r="http://schemas.openxmlformats.org/officeDocument/2006/relationships" id="257" r:id="Rce5353424d0d4735"/>
    <p:sldId xmlns:r="http://schemas.openxmlformats.org/officeDocument/2006/relationships" id="258" r:id="Ra17155a13fe64e0f"/>
    <p:sldId xmlns:r="http://schemas.openxmlformats.org/officeDocument/2006/relationships" id="259" r:id="R734acfda49cd4b05"/>
    <p:sldId xmlns:r="http://schemas.openxmlformats.org/officeDocument/2006/relationships" id="260" r:id="R2e27ee72e01a4bef"/>
    <p:sldId xmlns:r="http://schemas.openxmlformats.org/officeDocument/2006/relationships" id="261" r:id="Rbf1ac0be32724542"/>
    <p:sldId xmlns:r="http://schemas.openxmlformats.org/officeDocument/2006/relationships" id="262" r:id="Rfcb69fc513ba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56045667c4df7" /><Relationship Type="http://schemas.openxmlformats.org/officeDocument/2006/relationships/slide" Target="/ppt/slides/slide1.xml" Id="R91a732a94c7d4fa7" /><Relationship Type="http://schemas.openxmlformats.org/officeDocument/2006/relationships/slide" Target="/ppt/slides/slide2.xml" Id="Rce5353424d0d4735" /><Relationship Type="http://schemas.openxmlformats.org/officeDocument/2006/relationships/slide" Target="/ppt/slides/slide3.xml" Id="Ra17155a13fe64e0f" /><Relationship Type="http://schemas.openxmlformats.org/officeDocument/2006/relationships/slide" Target="/ppt/slides/slide4.xml" Id="R734acfda49cd4b05" /><Relationship Type="http://schemas.openxmlformats.org/officeDocument/2006/relationships/slide" Target="/ppt/slides/slide5.xml" Id="R2e27ee72e01a4bef" /><Relationship Type="http://schemas.openxmlformats.org/officeDocument/2006/relationships/slide" Target="/ppt/slides/slide6.xml" Id="Rbf1ac0be32724542" /><Relationship Type="http://schemas.openxmlformats.org/officeDocument/2006/relationships/slide" Target="/ppt/slides/slide7.xml" Id="Rfcb69fc513ba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3b6d448af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a69d598424bdc" /><Relationship Type="http://schemas.openxmlformats.org/officeDocument/2006/relationships/theme" Target="/ppt/slideMasters/theme/theme1.xml" Id="Rdce2b2567062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a69d59842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a3711fd9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1502c77b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c94f55e9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95b31a44b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a842afa3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0cd3f74e3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335196ca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