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8d8810517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aceb4d0854f0b"/>
  </p:sldMasterIdLst>
  <p:sldIdLst>
    <p:sldId xmlns:r="http://schemas.openxmlformats.org/officeDocument/2006/relationships" id="256" r:id="R193a6a592c614360"/>
    <p:sldId xmlns:r="http://schemas.openxmlformats.org/officeDocument/2006/relationships" id="257" r:id="R2b87ac40f8ad4aa2"/>
    <p:sldId xmlns:r="http://schemas.openxmlformats.org/officeDocument/2006/relationships" id="258" r:id="R876c11be6403479b"/>
    <p:sldId xmlns:r="http://schemas.openxmlformats.org/officeDocument/2006/relationships" id="259" r:id="Raffa29dd87a84ebd"/>
    <p:sldId xmlns:r="http://schemas.openxmlformats.org/officeDocument/2006/relationships" id="260" r:id="Re5eded0310e349fe"/>
    <p:sldId xmlns:r="http://schemas.openxmlformats.org/officeDocument/2006/relationships" id="261" r:id="R1bb21ae7e41f4802"/>
    <p:sldId xmlns:r="http://schemas.openxmlformats.org/officeDocument/2006/relationships" id="262" r:id="R8068f3c09305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aceb4d0854f0b" /><Relationship Type="http://schemas.openxmlformats.org/officeDocument/2006/relationships/slide" Target="/ppt/slides/slide1.xml" Id="R193a6a592c614360" /><Relationship Type="http://schemas.openxmlformats.org/officeDocument/2006/relationships/slide" Target="/ppt/slides/slide2.xml" Id="R2b87ac40f8ad4aa2" /><Relationship Type="http://schemas.openxmlformats.org/officeDocument/2006/relationships/slide" Target="/ppt/slides/slide3.xml" Id="R876c11be6403479b" /><Relationship Type="http://schemas.openxmlformats.org/officeDocument/2006/relationships/slide" Target="/ppt/slides/slide4.xml" Id="Raffa29dd87a84ebd" /><Relationship Type="http://schemas.openxmlformats.org/officeDocument/2006/relationships/slide" Target="/ppt/slides/slide5.xml" Id="Re5eded0310e349fe" /><Relationship Type="http://schemas.openxmlformats.org/officeDocument/2006/relationships/slide" Target="/ppt/slides/slide6.xml" Id="R1bb21ae7e41f4802" /><Relationship Type="http://schemas.openxmlformats.org/officeDocument/2006/relationships/slide" Target="/ppt/slides/slide7.xml" Id="R8068f3c09305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2a31aa7c4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bde5141c4451" /><Relationship Type="http://schemas.openxmlformats.org/officeDocument/2006/relationships/theme" Target="/ppt/slideMasters/theme/theme1.xml" Id="R51506d4a8445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7bde5141c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0bcc58c10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735ca86a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48804ed7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a49f43d0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bc79bb8e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4c75b4eb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94deff47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BREILAND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BREILAND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4 269 606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WILLY BREILAND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