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c0ce2b116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f31997b4f4ca0"/>
  </p:sldMasterIdLst>
  <p:sldIdLst>
    <p:sldId xmlns:r="http://schemas.openxmlformats.org/officeDocument/2006/relationships" id="256" r:id="Rdc802ec8504c40ee"/>
    <p:sldId xmlns:r="http://schemas.openxmlformats.org/officeDocument/2006/relationships" id="257" r:id="Rfc0d34a165e94bb0"/>
    <p:sldId xmlns:r="http://schemas.openxmlformats.org/officeDocument/2006/relationships" id="258" r:id="R4dc702bfa75b4e19"/>
    <p:sldId xmlns:r="http://schemas.openxmlformats.org/officeDocument/2006/relationships" id="259" r:id="R790caf081e0c4250"/>
    <p:sldId xmlns:r="http://schemas.openxmlformats.org/officeDocument/2006/relationships" id="260" r:id="R9fb0c8a989ea4bb9"/>
    <p:sldId xmlns:r="http://schemas.openxmlformats.org/officeDocument/2006/relationships" id="261" r:id="R4eca6f86deb644cc"/>
    <p:sldId xmlns:r="http://schemas.openxmlformats.org/officeDocument/2006/relationships" id="262" r:id="Rf57d273d0f11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f31997b4f4ca0" /><Relationship Type="http://schemas.openxmlformats.org/officeDocument/2006/relationships/slide" Target="/ppt/slides/slide1.xml" Id="Rdc802ec8504c40ee" /><Relationship Type="http://schemas.openxmlformats.org/officeDocument/2006/relationships/slide" Target="/ppt/slides/slide2.xml" Id="Rfc0d34a165e94bb0" /><Relationship Type="http://schemas.openxmlformats.org/officeDocument/2006/relationships/slide" Target="/ppt/slides/slide3.xml" Id="R4dc702bfa75b4e19" /><Relationship Type="http://schemas.openxmlformats.org/officeDocument/2006/relationships/slide" Target="/ppt/slides/slide4.xml" Id="R790caf081e0c4250" /><Relationship Type="http://schemas.openxmlformats.org/officeDocument/2006/relationships/slide" Target="/ppt/slides/slide5.xml" Id="R9fb0c8a989ea4bb9" /><Relationship Type="http://schemas.openxmlformats.org/officeDocument/2006/relationships/slide" Target="/ppt/slides/slide6.xml" Id="R4eca6f86deb644cc" /><Relationship Type="http://schemas.openxmlformats.org/officeDocument/2006/relationships/slide" Target="/ppt/slides/slide7.xml" Id="Rf57d273d0f11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4d8bf2e16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c7b8bb6bd47f4" /><Relationship Type="http://schemas.openxmlformats.org/officeDocument/2006/relationships/theme" Target="/ppt/slideMasters/theme/theme1.xml" Id="R5588a712ce63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c7b8bb6bd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890cfc30e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ae3fdf531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cb840ee70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f29eed2b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bcb9a7b47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a9cc345e2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18500a548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PIONEER PROPERTY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15 043 769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−16 168 899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851 652 602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1 207 111 616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CONSULT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914 839 327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