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450cbf84184c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8b5cd0373b4aa2"/>
  </p:sldMasterIdLst>
  <p:sldIdLst>
    <p:sldId xmlns:r="http://schemas.openxmlformats.org/officeDocument/2006/relationships" id="256" r:id="Rdacda053bdda4929"/>
    <p:sldId xmlns:r="http://schemas.openxmlformats.org/officeDocument/2006/relationships" id="257" r:id="Rb08e20f83f5e4881"/>
    <p:sldId xmlns:r="http://schemas.openxmlformats.org/officeDocument/2006/relationships" id="258" r:id="R5c1ef87af8f54a11"/>
    <p:sldId xmlns:r="http://schemas.openxmlformats.org/officeDocument/2006/relationships" id="259" r:id="Rb2a164b1a3b54a62"/>
    <p:sldId xmlns:r="http://schemas.openxmlformats.org/officeDocument/2006/relationships" id="260" r:id="R9457ebc3902e4e9d"/>
    <p:sldId xmlns:r="http://schemas.openxmlformats.org/officeDocument/2006/relationships" id="261" r:id="R4e2ce83431374770"/>
    <p:sldId xmlns:r="http://schemas.openxmlformats.org/officeDocument/2006/relationships" id="262" r:id="R992b7ec9a4a549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8b5cd0373b4aa2" /><Relationship Type="http://schemas.openxmlformats.org/officeDocument/2006/relationships/slide" Target="/ppt/slides/slide1.xml" Id="Rdacda053bdda4929" /><Relationship Type="http://schemas.openxmlformats.org/officeDocument/2006/relationships/slide" Target="/ppt/slides/slide2.xml" Id="Rb08e20f83f5e4881" /><Relationship Type="http://schemas.openxmlformats.org/officeDocument/2006/relationships/slide" Target="/ppt/slides/slide3.xml" Id="R5c1ef87af8f54a11" /><Relationship Type="http://schemas.openxmlformats.org/officeDocument/2006/relationships/slide" Target="/ppt/slides/slide4.xml" Id="Rb2a164b1a3b54a62" /><Relationship Type="http://schemas.openxmlformats.org/officeDocument/2006/relationships/slide" Target="/ppt/slides/slide5.xml" Id="R9457ebc3902e4e9d" /><Relationship Type="http://schemas.openxmlformats.org/officeDocument/2006/relationships/slide" Target="/ppt/slides/slide6.xml" Id="R4e2ce83431374770" /><Relationship Type="http://schemas.openxmlformats.org/officeDocument/2006/relationships/slide" Target="/ppt/slides/slide7.xml" Id="R992b7ec9a4a549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8ebc91853645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0e17967ca4e4b" /><Relationship Type="http://schemas.openxmlformats.org/officeDocument/2006/relationships/theme" Target="/ppt/slideMasters/theme/theme1.xml" Id="R22a5c26e5d2644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e0e17967ca4e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77eb63c6a40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cd5323bdb4e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43cbfa88b44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d94a05e484d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af1db538e4a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59609758745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0b14bfb1447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ACTIVA KOMPETANSE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ACTIVA KOMPETANSE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1 913 488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814 931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1 204 628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STÅLE DANIELSEN HORN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Nordøyveien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8909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914 886 732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