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10b9a05afc45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06f80284844499"/>
  </p:sldMasterIdLst>
  <p:sldIdLst>
    <p:sldId xmlns:r="http://schemas.openxmlformats.org/officeDocument/2006/relationships" id="256" r:id="Rd6e9945627c14044"/>
    <p:sldId xmlns:r="http://schemas.openxmlformats.org/officeDocument/2006/relationships" id="257" r:id="R2ebeef809f2d47d0"/>
    <p:sldId xmlns:r="http://schemas.openxmlformats.org/officeDocument/2006/relationships" id="258" r:id="R086d7de61898459e"/>
    <p:sldId xmlns:r="http://schemas.openxmlformats.org/officeDocument/2006/relationships" id="259" r:id="R47327860f3c741b5"/>
    <p:sldId xmlns:r="http://schemas.openxmlformats.org/officeDocument/2006/relationships" id="260" r:id="R5f48dc1ebdbc4d76"/>
    <p:sldId xmlns:r="http://schemas.openxmlformats.org/officeDocument/2006/relationships" id="261" r:id="Re4cfad50dce6434b"/>
    <p:sldId xmlns:r="http://schemas.openxmlformats.org/officeDocument/2006/relationships" id="262" r:id="R393ec4c1cf1f4b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6f80284844499" /><Relationship Type="http://schemas.openxmlformats.org/officeDocument/2006/relationships/slide" Target="/ppt/slides/slide1.xml" Id="Rd6e9945627c14044" /><Relationship Type="http://schemas.openxmlformats.org/officeDocument/2006/relationships/slide" Target="/ppt/slides/slide2.xml" Id="R2ebeef809f2d47d0" /><Relationship Type="http://schemas.openxmlformats.org/officeDocument/2006/relationships/slide" Target="/ppt/slides/slide3.xml" Id="R086d7de61898459e" /><Relationship Type="http://schemas.openxmlformats.org/officeDocument/2006/relationships/slide" Target="/ppt/slides/slide4.xml" Id="R47327860f3c741b5" /><Relationship Type="http://schemas.openxmlformats.org/officeDocument/2006/relationships/slide" Target="/ppt/slides/slide5.xml" Id="R5f48dc1ebdbc4d76" /><Relationship Type="http://schemas.openxmlformats.org/officeDocument/2006/relationships/slide" Target="/ppt/slides/slide6.xml" Id="Re4cfad50dce6434b" /><Relationship Type="http://schemas.openxmlformats.org/officeDocument/2006/relationships/slide" Target="/ppt/slides/slide7.xml" Id="R393ec4c1cf1f4b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03efed2ef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bc56c69f54dbe" /><Relationship Type="http://schemas.openxmlformats.org/officeDocument/2006/relationships/theme" Target="/ppt/slideMasters/theme/theme1.xml" Id="Rfc53676dc8024e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8bc56c69f54d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5b68126bc45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bce00e1df4e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635c6f28644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4b332c7144a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f3c4504524c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6943bbf7b41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e668d359a42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2 045 913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9 403 165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10 688 101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MARTHE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Marthe Bjørnstad, Framnesveien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914 905 842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