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28696d07424e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e6790c2bcb46fa"/>
  </p:sldMasterIdLst>
  <p:sldIdLst>
    <p:sldId xmlns:r="http://schemas.openxmlformats.org/officeDocument/2006/relationships" id="256" r:id="Rf4085dd89fc84c58"/>
    <p:sldId xmlns:r="http://schemas.openxmlformats.org/officeDocument/2006/relationships" id="257" r:id="Ra13fda5e3a2448f9"/>
    <p:sldId xmlns:r="http://schemas.openxmlformats.org/officeDocument/2006/relationships" id="258" r:id="R38f5d06ae29047e2"/>
    <p:sldId xmlns:r="http://schemas.openxmlformats.org/officeDocument/2006/relationships" id="259" r:id="R8173572e714f40aa"/>
    <p:sldId xmlns:r="http://schemas.openxmlformats.org/officeDocument/2006/relationships" id="260" r:id="R96290de7a4904099"/>
    <p:sldId xmlns:r="http://schemas.openxmlformats.org/officeDocument/2006/relationships" id="261" r:id="R3eda56dd5df14355"/>
    <p:sldId xmlns:r="http://schemas.openxmlformats.org/officeDocument/2006/relationships" id="262" r:id="R0e6c1f447ded4a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e6790c2bcb46fa" /><Relationship Type="http://schemas.openxmlformats.org/officeDocument/2006/relationships/slide" Target="/ppt/slides/slide1.xml" Id="Rf4085dd89fc84c58" /><Relationship Type="http://schemas.openxmlformats.org/officeDocument/2006/relationships/slide" Target="/ppt/slides/slide2.xml" Id="Ra13fda5e3a2448f9" /><Relationship Type="http://schemas.openxmlformats.org/officeDocument/2006/relationships/slide" Target="/ppt/slides/slide3.xml" Id="R38f5d06ae29047e2" /><Relationship Type="http://schemas.openxmlformats.org/officeDocument/2006/relationships/slide" Target="/ppt/slides/slide4.xml" Id="R8173572e714f40aa" /><Relationship Type="http://schemas.openxmlformats.org/officeDocument/2006/relationships/slide" Target="/ppt/slides/slide5.xml" Id="R96290de7a4904099" /><Relationship Type="http://schemas.openxmlformats.org/officeDocument/2006/relationships/slide" Target="/ppt/slides/slide6.xml" Id="R3eda56dd5df14355" /><Relationship Type="http://schemas.openxmlformats.org/officeDocument/2006/relationships/slide" Target="/ppt/slides/slide7.xml" Id="R0e6c1f447ded4a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91daae5a14b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25cf5f8774246" /><Relationship Type="http://schemas.openxmlformats.org/officeDocument/2006/relationships/theme" Target="/ppt/slideMasters/theme/theme1.xml" Id="Re3a3c5a6c5f44d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e25cf5f87742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eaeea6e3242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666ee68d14d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3c6152cac46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77f17526e48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42fba9ab748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7b8ef98ea4b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9b827ffdf4f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GULLP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1 308 811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3 323 148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79 353 339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87 317 712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BØE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Husabøveien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4083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914 922 976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