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d3bbf46fc440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487f685f744ef7"/>
  </p:sldMasterIdLst>
  <p:sldIdLst>
    <p:sldId xmlns:r="http://schemas.openxmlformats.org/officeDocument/2006/relationships" id="256" r:id="Ree98b2b0e18f45d7"/>
    <p:sldId xmlns:r="http://schemas.openxmlformats.org/officeDocument/2006/relationships" id="257" r:id="Rdf72817b1891430b"/>
    <p:sldId xmlns:r="http://schemas.openxmlformats.org/officeDocument/2006/relationships" id="258" r:id="Re85c236b96b64c72"/>
    <p:sldId xmlns:r="http://schemas.openxmlformats.org/officeDocument/2006/relationships" id="259" r:id="R0f34cf9dc9d240c9"/>
    <p:sldId xmlns:r="http://schemas.openxmlformats.org/officeDocument/2006/relationships" id="260" r:id="Re4c5592f1f02410f"/>
    <p:sldId xmlns:r="http://schemas.openxmlformats.org/officeDocument/2006/relationships" id="261" r:id="R5403953f454040cf"/>
    <p:sldId xmlns:r="http://schemas.openxmlformats.org/officeDocument/2006/relationships" id="262" r:id="Ra1f1d1a59d484c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487f685f744ef7" /><Relationship Type="http://schemas.openxmlformats.org/officeDocument/2006/relationships/slide" Target="/ppt/slides/slide1.xml" Id="Ree98b2b0e18f45d7" /><Relationship Type="http://schemas.openxmlformats.org/officeDocument/2006/relationships/slide" Target="/ppt/slides/slide2.xml" Id="Rdf72817b1891430b" /><Relationship Type="http://schemas.openxmlformats.org/officeDocument/2006/relationships/slide" Target="/ppt/slides/slide3.xml" Id="Re85c236b96b64c72" /><Relationship Type="http://schemas.openxmlformats.org/officeDocument/2006/relationships/slide" Target="/ppt/slides/slide4.xml" Id="R0f34cf9dc9d240c9" /><Relationship Type="http://schemas.openxmlformats.org/officeDocument/2006/relationships/slide" Target="/ppt/slides/slide5.xml" Id="Re4c5592f1f02410f" /><Relationship Type="http://schemas.openxmlformats.org/officeDocument/2006/relationships/slide" Target="/ppt/slides/slide6.xml" Id="R5403953f454040cf" /><Relationship Type="http://schemas.openxmlformats.org/officeDocument/2006/relationships/slide" Target="/ppt/slides/slide7.xml" Id="Ra1f1d1a59d484c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65b6d92fbd42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b0b26c669407a" /><Relationship Type="http://schemas.openxmlformats.org/officeDocument/2006/relationships/theme" Target="/ppt/slideMasters/theme/theme1.xml" Id="R8e2a2ac6e0bc49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7b0b26c66940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29fec44c242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ab2b61d934c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0c933171448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09c8d977343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9c75d053842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1c2d0489b49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d514865a549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7 679 301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32 703 241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32 703 241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 NIELS GEORG BEER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Niels Georg Beer Holm, Villaveien 28A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914 937 078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AS</a:t>
            </a:r>
          </a:p>
        </p:txBody>
      </p:sp>
    </p:spTree>
  </p:cSld>
  <p:clrMapOvr>
    <a:masterClrMapping xmlns:a="http://schemas.openxmlformats.org/drawingml/2006/main"/>
  </p:clrMapOvr>
</p:sld>
</file>