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d34e701aeb44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f0b680739d4a12"/>
  </p:sldMasterIdLst>
  <p:sldIdLst>
    <p:sldId xmlns:r="http://schemas.openxmlformats.org/officeDocument/2006/relationships" id="256" r:id="R0b18483f598d4d57"/>
    <p:sldId xmlns:r="http://schemas.openxmlformats.org/officeDocument/2006/relationships" id="257" r:id="R6024742df73947b3"/>
    <p:sldId xmlns:r="http://schemas.openxmlformats.org/officeDocument/2006/relationships" id="258" r:id="Re9d12a017c06442d"/>
    <p:sldId xmlns:r="http://schemas.openxmlformats.org/officeDocument/2006/relationships" id="259" r:id="R6407064170a047ea"/>
    <p:sldId xmlns:r="http://schemas.openxmlformats.org/officeDocument/2006/relationships" id="260" r:id="R400cbfdca6b04597"/>
    <p:sldId xmlns:r="http://schemas.openxmlformats.org/officeDocument/2006/relationships" id="261" r:id="Re73f42a6f9c94c21"/>
    <p:sldId xmlns:r="http://schemas.openxmlformats.org/officeDocument/2006/relationships" id="262" r:id="R3eae60b6373f41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f0b680739d4a12" /><Relationship Type="http://schemas.openxmlformats.org/officeDocument/2006/relationships/slide" Target="/ppt/slides/slide1.xml" Id="R0b18483f598d4d57" /><Relationship Type="http://schemas.openxmlformats.org/officeDocument/2006/relationships/slide" Target="/ppt/slides/slide2.xml" Id="R6024742df73947b3" /><Relationship Type="http://schemas.openxmlformats.org/officeDocument/2006/relationships/slide" Target="/ppt/slides/slide3.xml" Id="Re9d12a017c06442d" /><Relationship Type="http://schemas.openxmlformats.org/officeDocument/2006/relationships/slide" Target="/ppt/slides/slide4.xml" Id="R6407064170a047ea" /><Relationship Type="http://schemas.openxmlformats.org/officeDocument/2006/relationships/slide" Target="/ppt/slides/slide5.xml" Id="R400cbfdca6b04597" /><Relationship Type="http://schemas.openxmlformats.org/officeDocument/2006/relationships/slide" Target="/ppt/slides/slide6.xml" Id="Re73f42a6f9c94c21" /><Relationship Type="http://schemas.openxmlformats.org/officeDocument/2006/relationships/slide" Target="/ppt/slides/slide7.xml" Id="R3eae60b6373f41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aa98b3fd974c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93dfd6507478f" /><Relationship Type="http://schemas.openxmlformats.org/officeDocument/2006/relationships/theme" Target="/ppt/slideMasters/theme/theme1.xml" Id="R7f510474ebb44b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a93dfd650747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dbdba678842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29fc0baa247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b3aebdd5049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d434bd8c547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872bc861048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be83c816e4f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b0e57ce7945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SOLBJØRGS ØKONOMI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SOLBJØRGS ØKONOMI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SOLBJØRGS ØKONOMI &amp; REGNSKAP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SOLBJØRGS ØKONOMI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SOLBJØRGS ØKONOMI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SOLBJØRGS ØKONOMI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1 206 757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−52 871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141 396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SOLBJØRGS ØKONOMI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SOLBJØRG GUSTAVSSON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SOLBJØRGS ØKONOMI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Smedgata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okonomiregnskap@ymail.com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914 940 192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SOLBJØRGS ØKONOMI &amp; REGNSKAP AS</a:t>
            </a:r>
          </a:p>
        </p:txBody>
      </p:sp>
    </p:spTree>
  </p:cSld>
  <p:clrMapOvr>
    <a:masterClrMapping xmlns:a="http://schemas.openxmlformats.org/drawingml/2006/main"/>
  </p:clrMapOvr>
</p:sld>
</file>