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6809bb8abe42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1a41d8cb074330"/>
  </p:sldMasterIdLst>
  <p:sldIdLst>
    <p:sldId xmlns:r="http://schemas.openxmlformats.org/officeDocument/2006/relationships" id="256" r:id="R9e35dda55b114cc9"/>
    <p:sldId xmlns:r="http://schemas.openxmlformats.org/officeDocument/2006/relationships" id="257" r:id="R499284086e3f4fdb"/>
    <p:sldId xmlns:r="http://schemas.openxmlformats.org/officeDocument/2006/relationships" id="258" r:id="Rd1eefea6707440b0"/>
    <p:sldId xmlns:r="http://schemas.openxmlformats.org/officeDocument/2006/relationships" id="259" r:id="R9966b4f9a0934039"/>
    <p:sldId xmlns:r="http://schemas.openxmlformats.org/officeDocument/2006/relationships" id="260" r:id="Ra14d57c683774f9d"/>
    <p:sldId xmlns:r="http://schemas.openxmlformats.org/officeDocument/2006/relationships" id="261" r:id="Rd45fbd8107c64237"/>
    <p:sldId xmlns:r="http://schemas.openxmlformats.org/officeDocument/2006/relationships" id="262" r:id="Ra5597fe81a984e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a41d8cb074330" /><Relationship Type="http://schemas.openxmlformats.org/officeDocument/2006/relationships/slide" Target="/ppt/slides/slide1.xml" Id="R9e35dda55b114cc9" /><Relationship Type="http://schemas.openxmlformats.org/officeDocument/2006/relationships/slide" Target="/ppt/slides/slide2.xml" Id="R499284086e3f4fdb" /><Relationship Type="http://schemas.openxmlformats.org/officeDocument/2006/relationships/slide" Target="/ppt/slides/slide3.xml" Id="Rd1eefea6707440b0" /><Relationship Type="http://schemas.openxmlformats.org/officeDocument/2006/relationships/slide" Target="/ppt/slides/slide4.xml" Id="R9966b4f9a0934039" /><Relationship Type="http://schemas.openxmlformats.org/officeDocument/2006/relationships/slide" Target="/ppt/slides/slide5.xml" Id="Ra14d57c683774f9d" /><Relationship Type="http://schemas.openxmlformats.org/officeDocument/2006/relationships/slide" Target="/ppt/slides/slide6.xml" Id="Rd45fbd8107c64237" /><Relationship Type="http://schemas.openxmlformats.org/officeDocument/2006/relationships/slide" Target="/ppt/slides/slide7.xml" Id="Ra5597fe81a984e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b7586fdc844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7f973d1ed49ae" /><Relationship Type="http://schemas.openxmlformats.org/officeDocument/2006/relationships/theme" Target="/ppt/slideMasters/theme/theme1.xml" Id="R9954561c2d4b47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e7f973d1ed49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aa44b2ba44e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62a550b5942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731b5774d4b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29623b13743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287a6143a44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fe9e362fe4b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13aec7aa840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JOHS OLSEN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 OLSEN EIENDOM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452 944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−1 802 587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9 890 172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122 843 121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304 523 255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JOHS OLSEN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Alfarvegen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13 14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914 956 560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JOHS OLSEN EIENDOM AS</a:t>
            </a:r>
          </a:p>
        </p:txBody>
      </p:sp>
    </p:spTree>
  </p:cSld>
  <p:clrMapOvr>
    <a:masterClrMapping xmlns:a="http://schemas.openxmlformats.org/drawingml/2006/main"/>
  </p:clrMapOvr>
</p:sld>
</file>