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6e7d204ae9a4ac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97fdda328c4545bf"/>
  </p:sldMasterIdLst>
  <p:sldIdLst>
    <p:sldId xmlns:r="http://schemas.openxmlformats.org/officeDocument/2006/relationships" id="256" r:id="R3a3c88fb679e400b"/>
    <p:sldId xmlns:r="http://schemas.openxmlformats.org/officeDocument/2006/relationships" id="257" r:id="Rabe5aeada9084ee2"/>
    <p:sldId xmlns:r="http://schemas.openxmlformats.org/officeDocument/2006/relationships" id="258" r:id="Rb18c449b79b0443b"/>
    <p:sldId xmlns:r="http://schemas.openxmlformats.org/officeDocument/2006/relationships" id="259" r:id="Rfa6bac35bcec466c"/>
    <p:sldId xmlns:r="http://schemas.openxmlformats.org/officeDocument/2006/relationships" id="260" r:id="Rd45da0d3e8024d0b"/>
    <p:sldId xmlns:r="http://schemas.openxmlformats.org/officeDocument/2006/relationships" id="261" r:id="R79b6d75bc67242a2"/>
    <p:sldId xmlns:r="http://schemas.openxmlformats.org/officeDocument/2006/relationships" id="262" r:id="R2cf213130796444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7fdda328c4545bf" /><Relationship Type="http://schemas.openxmlformats.org/officeDocument/2006/relationships/slide" Target="/ppt/slides/slide1.xml" Id="R3a3c88fb679e400b" /><Relationship Type="http://schemas.openxmlformats.org/officeDocument/2006/relationships/slide" Target="/ppt/slides/slide2.xml" Id="Rabe5aeada9084ee2" /><Relationship Type="http://schemas.openxmlformats.org/officeDocument/2006/relationships/slide" Target="/ppt/slides/slide3.xml" Id="Rb18c449b79b0443b" /><Relationship Type="http://schemas.openxmlformats.org/officeDocument/2006/relationships/slide" Target="/ppt/slides/slide4.xml" Id="Rfa6bac35bcec466c" /><Relationship Type="http://schemas.openxmlformats.org/officeDocument/2006/relationships/slide" Target="/ppt/slides/slide5.xml" Id="Rd45da0d3e8024d0b" /><Relationship Type="http://schemas.openxmlformats.org/officeDocument/2006/relationships/slide" Target="/ppt/slides/slide6.xml" Id="R79b6d75bc67242a2" /><Relationship Type="http://schemas.openxmlformats.org/officeDocument/2006/relationships/slide" Target="/ppt/slides/slide7.xml" Id="R2cf213130796444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fac0eed3636648c7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0ab6d9ad844968" /><Relationship Type="http://schemas.openxmlformats.org/officeDocument/2006/relationships/theme" Target="/ppt/slideMasters/theme/theme1.xml" Id="Rd710d7f0ed54479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8e0ab6d9ad844968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629e1865c7b41e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b36e1684fde482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fea83b7ff64cbf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f719fee6bbf4224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751368642a74185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b700abe8dfb480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37a6feaf14842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SKIPARVIKEN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SKIPARVIKEN INVEST AS ble etablert [år] og holder til i Nesttun.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−7 117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501 151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5 324 478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5 308 274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ISAKSEN ÅSMUND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Skiparviklia 3B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5221 Nesttun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asmund.isaksen@gmail.com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915 017 347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SKIPARVIKEN INVEST AS</a:t>
            </a:r>
          </a:p>
        </p:txBody>
      </p:sp>
    </p:spTree>
  </p:cSld>
  <p:clrMapOvr>
    <a:masterClrMapping xmlns:a="http://schemas.openxmlformats.org/drawingml/2006/main"/>
  </p:clrMapOvr>
</p:sld>
</file>