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7d651cc27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f1736481e4647"/>
  </p:sldMasterIdLst>
  <p:sldIdLst>
    <p:sldId xmlns:r="http://schemas.openxmlformats.org/officeDocument/2006/relationships" id="256" r:id="Rf5e8001f66184159"/>
    <p:sldId xmlns:r="http://schemas.openxmlformats.org/officeDocument/2006/relationships" id="257" r:id="Rebdb91119d9c4d4a"/>
    <p:sldId xmlns:r="http://schemas.openxmlformats.org/officeDocument/2006/relationships" id="258" r:id="Rc172c94ea98a4ecd"/>
    <p:sldId xmlns:r="http://schemas.openxmlformats.org/officeDocument/2006/relationships" id="259" r:id="Rc7f7cc5551354ec5"/>
    <p:sldId xmlns:r="http://schemas.openxmlformats.org/officeDocument/2006/relationships" id="260" r:id="R34cc21a32cb24c13"/>
    <p:sldId xmlns:r="http://schemas.openxmlformats.org/officeDocument/2006/relationships" id="261" r:id="R0f10521572dc4987"/>
    <p:sldId xmlns:r="http://schemas.openxmlformats.org/officeDocument/2006/relationships" id="262" r:id="R2b46b896c7ab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1736481e4647" /><Relationship Type="http://schemas.openxmlformats.org/officeDocument/2006/relationships/slide" Target="/ppt/slides/slide1.xml" Id="Rf5e8001f66184159" /><Relationship Type="http://schemas.openxmlformats.org/officeDocument/2006/relationships/slide" Target="/ppt/slides/slide2.xml" Id="Rebdb91119d9c4d4a" /><Relationship Type="http://schemas.openxmlformats.org/officeDocument/2006/relationships/slide" Target="/ppt/slides/slide3.xml" Id="Rc172c94ea98a4ecd" /><Relationship Type="http://schemas.openxmlformats.org/officeDocument/2006/relationships/slide" Target="/ppt/slides/slide4.xml" Id="Rc7f7cc5551354ec5" /><Relationship Type="http://schemas.openxmlformats.org/officeDocument/2006/relationships/slide" Target="/ppt/slides/slide5.xml" Id="R34cc21a32cb24c13" /><Relationship Type="http://schemas.openxmlformats.org/officeDocument/2006/relationships/slide" Target="/ppt/slides/slide6.xml" Id="R0f10521572dc4987" /><Relationship Type="http://schemas.openxmlformats.org/officeDocument/2006/relationships/slide" Target="/ppt/slides/slide7.xml" Id="R2b46b896c7ab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a19b29345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10e973144c5a" /><Relationship Type="http://schemas.openxmlformats.org/officeDocument/2006/relationships/theme" Target="/ppt/slideMasters/theme/theme1.xml" Id="R2e42823d9b89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910e97314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6938fc831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6a6a5304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b7a58a9d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d08c92e7e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f2a9b3ab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bcfc54fc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33defa0f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STEIN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