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aff4ad211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607470eb4493c"/>
  </p:sldMasterIdLst>
  <p:sldIdLst>
    <p:sldId xmlns:r="http://schemas.openxmlformats.org/officeDocument/2006/relationships" id="256" r:id="R034989a136974556"/>
    <p:sldId xmlns:r="http://schemas.openxmlformats.org/officeDocument/2006/relationships" id="257" r:id="R292e81fae9674d0b"/>
    <p:sldId xmlns:r="http://schemas.openxmlformats.org/officeDocument/2006/relationships" id="258" r:id="R7a0893eefe554800"/>
    <p:sldId xmlns:r="http://schemas.openxmlformats.org/officeDocument/2006/relationships" id="259" r:id="R580f0beed1904b66"/>
    <p:sldId xmlns:r="http://schemas.openxmlformats.org/officeDocument/2006/relationships" id="260" r:id="Re420536aa3314090"/>
    <p:sldId xmlns:r="http://schemas.openxmlformats.org/officeDocument/2006/relationships" id="261" r:id="R87162db67339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607470eb4493c" /><Relationship Type="http://schemas.openxmlformats.org/officeDocument/2006/relationships/slide" Target="/ppt/slides/slide1.xml" Id="R034989a136974556" /><Relationship Type="http://schemas.openxmlformats.org/officeDocument/2006/relationships/slide" Target="/ppt/slides/slide2.xml" Id="R292e81fae9674d0b" /><Relationship Type="http://schemas.openxmlformats.org/officeDocument/2006/relationships/slide" Target="/ppt/slides/slide3.xml" Id="R7a0893eefe554800" /><Relationship Type="http://schemas.openxmlformats.org/officeDocument/2006/relationships/slide" Target="/ppt/slides/slide4.xml" Id="R580f0beed1904b66" /><Relationship Type="http://schemas.openxmlformats.org/officeDocument/2006/relationships/slide" Target="/ppt/slides/slide5.xml" Id="Re420536aa3314090" /><Relationship Type="http://schemas.openxmlformats.org/officeDocument/2006/relationships/slide" Target="/ppt/slides/slide6.xml" Id="R87162db67339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0aa26df51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748cfd0c45f9" /><Relationship Type="http://schemas.openxmlformats.org/officeDocument/2006/relationships/theme" Target="/ppt/slideMasters/theme/theme1.xml" Id="Rf1fa4bccc07c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6748cfd0c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83b604abe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2f7b7133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c2ee8e11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2e66a1207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366dc5b4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7eebc4a5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OG TRYGVE GOAS STIFTELSE TIL INNKJØP AV KUNST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OG TRYGVE GOAS STIFTELSE TIL INNKJØP AV KUNST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