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da96a7097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bdfd3ae22491d"/>
  </p:sldMasterIdLst>
  <p:sldIdLst>
    <p:sldId xmlns:r="http://schemas.openxmlformats.org/officeDocument/2006/relationships" id="256" r:id="R9a101805af2e4ad9"/>
    <p:sldId xmlns:r="http://schemas.openxmlformats.org/officeDocument/2006/relationships" id="257" r:id="Ra5e9721b4d23452e"/>
    <p:sldId xmlns:r="http://schemas.openxmlformats.org/officeDocument/2006/relationships" id="258" r:id="Rc4bf2376ddde4092"/>
    <p:sldId xmlns:r="http://schemas.openxmlformats.org/officeDocument/2006/relationships" id="259" r:id="R5e126cbe8cfd4afe"/>
    <p:sldId xmlns:r="http://schemas.openxmlformats.org/officeDocument/2006/relationships" id="260" r:id="Rcda849e517ac40cb"/>
    <p:sldId xmlns:r="http://schemas.openxmlformats.org/officeDocument/2006/relationships" id="261" r:id="R3db8e735f4044b1d"/>
    <p:sldId xmlns:r="http://schemas.openxmlformats.org/officeDocument/2006/relationships" id="262" r:id="R67ee3e15c2b144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bdfd3ae22491d" /><Relationship Type="http://schemas.openxmlformats.org/officeDocument/2006/relationships/slide" Target="/ppt/slides/slide1.xml" Id="R9a101805af2e4ad9" /><Relationship Type="http://schemas.openxmlformats.org/officeDocument/2006/relationships/slide" Target="/ppt/slides/slide2.xml" Id="Ra5e9721b4d23452e" /><Relationship Type="http://schemas.openxmlformats.org/officeDocument/2006/relationships/slide" Target="/ppt/slides/slide3.xml" Id="Rc4bf2376ddde4092" /><Relationship Type="http://schemas.openxmlformats.org/officeDocument/2006/relationships/slide" Target="/ppt/slides/slide4.xml" Id="R5e126cbe8cfd4afe" /><Relationship Type="http://schemas.openxmlformats.org/officeDocument/2006/relationships/slide" Target="/ppt/slides/slide5.xml" Id="Rcda849e517ac40cb" /><Relationship Type="http://schemas.openxmlformats.org/officeDocument/2006/relationships/slide" Target="/ppt/slides/slide6.xml" Id="R3db8e735f4044b1d" /><Relationship Type="http://schemas.openxmlformats.org/officeDocument/2006/relationships/slide" Target="/ppt/slides/slide7.xml" Id="R67ee3e15c2b144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3f5c69c6a4a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12ec90cb04631" /><Relationship Type="http://schemas.openxmlformats.org/officeDocument/2006/relationships/theme" Target="/ppt/slideMasters/theme/theme1.xml" Id="Re54038baa92f4e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812ec90cb0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668dc59e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607126cb2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3f7e2c18b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55e6476ba45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eb9e9b404a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0785fa5ea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04ec66ba645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JTA KAPITAL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251 909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4 716 099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AARSKOG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Tore Aarskog, Rossnessvingen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915 051 650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JTA KAPITAL AS</a:t>
            </a:r>
          </a:p>
        </p:txBody>
      </p:sp>
    </p:spTree>
  </p:cSld>
  <p:clrMapOvr>
    <a:masterClrMapping xmlns:a="http://schemas.openxmlformats.org/drawingml/2006/main"/>
  </p:clrMapOvr>
</p:sld>
</file>