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6b6a8e727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7dfd7fe6c4ab5"/>
  </p:sldMasterIdLst>
  <p:sldIdLst>
    <p:sldId xmlns:r="http://schemas.openxmlformats.org/officeDocument/2006/relationships" id="256" r:id="Raa84d07106534076"/>
    <p:sldId xmlns:r="http://schemas.openxmlformats.org/officeDocument/2006/relationships" id="257" r:id="R71b541f21c474b26"/>
    <p:sldId xmlns:r="http://schemas.openxmlformats.org/officeDocument/2006/relationships" id="258" r:id="Rcb896b721dba4efd"/>
    <p:sldId xmlns:r="http://schemas.openxmlformats.org/officeDocument/2006/relationships" id="259" r:id="R203e7a7f5b67407d"/>
    <p:sldId xmlns:r="http://schemas.openxmlformats.org/officeDocument/2006/relationships" id="260" r:id="Raf1ebccd5c4144fb"/>
    <p:sldId xmlns:r="http://schemas.openxmlformats.org/officeDocument/2006/relationships" id="261" r:id="R3413950051f14cd2"/>
    <p:sldId xmlns:r="http://schemas.openxmlformats.org/officeDocument/2006/relationships" id="262" r:id="R6d273dfd3e7a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7dfd7fe6c4ab5" /><Relationship Type="http://schemas.openxmlformats.org/officeDocument/2006/relationships/slide" Target="/ppt/slides/slide1.xml" Id="Raa84d07106534076" /><Relationship Type="http://schemas.openxmlformats.org/officeDocument/2006/relationships/slide" Target="/ppt/slides/slide2.xml" Id="R71b541f21c474b26" /><Relationship Type="http://schemas.openxmlformats.org/officeDocument/2006/relationships/slide" Target="/ppt/slides/slide3.xml" Id="Rcb896b721dba4efd" /><Relationship Type="http://schemas.openxmlformats.org/officeDocument/2006/relationships/slide" Target="/ppt/slides/slide4.xml" Id="R203e7a7f5b67407d" /><Relationship Type="http://schemas.openxmlformats.org/officeDocument/2006/relationships/slide" Target="/ppt/slides/slide5.xml" Id="Raf1ebccd5c4144fb" /><Relationship Type="http://schemas.openxmlformats.org/officeDocument/2006/relationships/slide" Target="/ppt/slides/slide6.xml" Id="R3413950051f14cd2" /><Relationship Type="http://schemas.openxmlformats.org/officeDocument/2006/relationships/slide" Target="/ppt/slides/slide7.xml" Id="R6d273dfd3e7a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a0121ff20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43af09f344250" /><Relationship Type="http://schemas.openxmlformats.org/officeDocument/2006/relationships/theme" Target="/ppt/slideMasters/theme/theme1.xml" Id="R80d5519ab439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b43af09f34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dbf24fc2b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dbb9773a1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4c978a704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c17873ff0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e7ea47197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4cb52dee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6483167c4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 REGNSKAP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19 848 108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5 982 266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FEHIRDE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Wirgenes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post@systemregnskap.no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915 075 223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