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67bc71ae3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edb65201294f82"/>
  </p:sldMasterIdLst>
  <p:sldIdLst>
    <p:sldId xmlns:r="http://schemas.openxmlformats.org/officeDocument/2006/relationships" id="256" r:id="Rb131511a4c74448b"/>
    <p:sldId xmlns:r="http://schemas.openxmlformats.org/officeDocument/2006/relationships" id="257" r:id="R23c5f63e98d841e5"/>
    <p:sldId xmlns:r="http://schemas.openxmlformats.org/officeDocument/2006/relationships" id="258" r:id="R3ca3dfaabf24454c"/>
    <p:sldId xmlns:r="http://schemas.openxmlformats.org/officeDocument/2006/relationships" id="259" r:id="Rbd1053e3097540c0"/>
    <p:sldId xmlns:r="http://schemas.openxmlformats.org/officeDocument/2006/relationships" id="260" r:id="R644874d5662741e2"/>
    <p:sldId xmlns:r="http://schemas.openxmlformats.org/officeDocument/2006/relationships" id="261" r:id="R9f003caab27b48fa"/>
    <p:sldId xmlns:r="http://schemas.openxmlformats.org/officeDocument/2006/relationships" id="262" r:id="R859aa078b2ba4e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db65201294f82" /><Relationship Type="http://schemas.openxmlformats.org/officeDocument/2006/relationships/slide" Target="/ppt/slides/slide1.xml" Id="Rb131511a4c74448b" /><Relationship Type="http://schemas.openxmlformats.org/officeDocument/2006/relationships/slide" Target="/ppt/slides/slide2.xml" Id="R23c5f63e98d841e5" /><Relationship Type="http://schemas.openxmlformats.org/officeDocument/2006/relationships/slide" Target="/ppt/slides/slide3.xml" Id="R3ca3dfaabf24454c" /><Relationship Type="http://schemas.openxmlformats.org/officeDocument/2006/relationships/slide" Target="/ppt/slides/slide4.xml" Id="Rbd1053e3097540c0" /><Relationship Type="http://schemas.openxmlformats.org/officeDocument/2006/relationships/slide" Target="/ppt/slides/slide5.xml" Id="R644874d5662741e2" /><Relationship Type="http://schemas.openxmlformats.org/officeDocument/2006/relationships/slide" Target="/ppt/slides/slide6.xml" Id="R9f003caab27b48fa" /><Relationship Type="http://schemas.openxmlformats.org/officeDocument/2006/relationships/slide" Target="/ppt/slides/slide7.xml" Id="R859aa078b2ba4e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1da12fe35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807cabe3a4522" /><Relationship Type="http://schemas.openxmlformats.org/officeDocument/2006/relationships/theme" Target="/ppt/slideMasters/theme/theme1.xml" Id="R800e6b03ab87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807cabe3a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da6ff8486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506897375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230e3641a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88fbcd774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23631ceb3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3ca52586c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56cdf7ef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ELIAS VINJE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VINJE EIGEDOM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11 711 355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11 757 076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HOVET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ELIAS HOVET AAS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915 093 841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