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c3102be1e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a0c1a79e94e70"/>
  </p:sldMasterIdLst>
  <p:sldIdLst>
    <p:sldId xmlns:r="http://schemas.openxmlformats.org/officeDocument/2006/relationships" id="256" r:id="R824b221c09874944"/>
    <p:sldId xmlns:r="http://schemas.openxmlformats.org/officeDocument/2006/relationships" id="257" r:id="Ra6ff367bdf6445bc"/>
    <p:sldId xmlns:r="http://schemas.openxmlformats.org/officeDocument/2006/relationships" id="258" r:id="Ra061f79d0ee844c9"/>
    <p:sldId xmlns:r="http://schemas.openxmlformats.org/officeDocument/2006/relationships" id="259" r:id="Raeea2b118c0f4316"/>
    <p:sldId xmlns:r="http://schemas.openxmlformats.org/officeDocument/2006/relationships" id="260" r:id="R46d361c581a14855"/>
    <p:sldId xmlns:r="http://schemas.openxmlformats.org/officeDocument/2006/relationships" id="261" r:id="R194c44f70a09449c"/>
    <p:sldId xmlns:r="http://schemas.openxmlformats.org/officeDocument/2006/relationships" id="262" r:id="Re360339cc0f1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a0c1a79e94e70" /><Relationship Type="http://schemas.openxmlformats.org/officeDocument/2006/relationships/slide" Target="/ppt/slides/slide1.xml" Id="R824b221c09874944" /><Relationship Type="http://schemas.openxmlformats.org/officeDocument/2006/relationships/slide" Target="/ppt/slides/slide2.xml" Id="Ra6ff367bdf6445bc" /><Relationship Type="http://schemas.openxmlformats.org/officeDocument/2006/relationships/slide" Target="/ppt/slides/slide3.xml" Id="Ra061f79d0ee844c9" /><Relationship Type="http://schemas.openxmlformats.org/officeDocument/2006/relationships/slide" Target="/ppt/slides/slide4.xml" Id="Raeea2b118c0f4316" /><Relationship Type="http://schemas.openxmlformats.org/officeDocument/2006/relationships/slide" Target="/ppt/slides/slide5.xml" Id="R46d361c581a14855" /><Relationship Type="http://schemas.openxmlformats.org/officeDocument/2006/relationships/slide" Target="/ppt/slides/slide6.xml" Id="R194c44f70a09449c" /><Relationship Type="http://schemas.openxmlformats.org/officeDocument/2006/relationships/slide" Target="/ppt/slides/slide7.xml" Id="Re360339cc0f1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b217ee41d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5dbfc7d649f8" /><Relationship Type="http://schemas.openxmlformats.org/officeDocument/2006/relationships/theme" Target="/ppt/slideMasters/theme/theme1.xml" Id="R4eb7b11d2c1e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25dbfc7d6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05d00ce6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eab49da7c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11bf8c28a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ea491d364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6c5a18e28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b924c119c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702e3c18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PEDERSEN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455 716 143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−11 907 464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91 802 608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211 831 810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