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f419bc4ea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a38c8b0f247fd"/>
  </p:sldMasterIdLst>
  <p:sldIdLst>
    <p:sldId xmlns:r="http://schemas.openxmlformats.org/officeDocument/2006/relationships" id="256" r:id="R3c6342f8aab74e6e"/>
    <p:sldId xmlns:r="http://schemas.openxmlformats.org/officeDocument/2006/relationships" id="257" r:id="R31c9383763cd429d"/>
    <p:sldId xmlns:r="http://schemas.openxmlformats.org/officeDocument/2006/relationships" id="258" r:id="Rc1663137d078493a"/>
    <p:sldId xmlns:r="http://schemas.openxmlformats.org/officeDocument/2006/relationships" id="259" r:id="Rba4ffddbd53e4ac4"/>
    <p:sldId xmlns:r="http://schemas.openxmlformats.org/officeDocument/2006/relationships" id="260" r:id="Rfe10f576f28144fa"/>
    <p:sldId xmlns:r="http://schemas.openxmlformats.org/officeDocument/2006/relationships" id="261" r:id="R761c1b6d47ce4af3"/>
    <p:sldId xmlns:r="http://schemas.openxmlformats.org/officeDocument/2006/relationships" id="262" r:id="Rf8ed01b6fda5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a38c8b0f247fd" /><Relationship Type="http://schemas.openxmlformats.org/officeDocument/2006/relationships/slide" Target="/ppt/slides/slide1.xml" Id="R3c6342f8aab74e6e" /><Relationship Type="http://schemas.openxmlformats.org/officeDocument/2006/relationships/slide" Target="/ppt/slides/slide2.xml" Id="R31c9383763cd429d" /><Relationship Type="http://schemas.openxmlformats.org/officeDocument/2006/relationships/slide" Target="/ppt/slides/slide3.xml" Id="Rc1663137d078493a" /><Relationship Type="http://schemas.openxmlformats.org/officeDocument/2006/relationships/slide" Target="/ppt/slides/slide4.xml" Id="Rba4ffddbd53e4ac4" /><Relationship Type="http://schemas.openxmlformats.org/officeDocument/2006/relationships/slide" Target="/ppt/slides/slide5.xml" Id="Rfe10f576f28144fa" /><Relationship Type="http://schemas.openxmlformats.org/officeDocument/2006/relationships/slide" Target="/ppt/slides/slide6.xml" Id="R761c1b6d47ce4af3" /><Relationship Type="http://schemas.openxmlformats.org/officeDocument/2006/relationships/slide" Target="/ppt/slides/slide7.xml" Id="Rf8ed01b6fda5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a884eefc8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c748b8f24559" /><Relationship Type="http://schemas.openxmlformats.org/officeDocument/2006/relationships/theme" Target="/ppt/slideMasters/theme/theme1.xml" Id="R349f2274f875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fc748b8f2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94f28ca5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36a13c2f3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e1bc6a88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ac00ebbb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fbad5443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8c3b0aefa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f9ba25c8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TKE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HELEN ESPENES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91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torunn.espenes@dcpost.no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TKE AS</a:t>
            </a:r>
          </a:p>
        </p:txBody>
      </p:sp>
    </p:spTree>
  </p:cSld>
  <p:clrMapOvr>
    <a:masterClrMapping xmlns:a="http://schemas.openxmlformats.org/drawingml/2006/main"/>
  </p:clrMapOvr>
</p:sld>
</file>