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009986db6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35f0d1be142bf"/>
  </p:sldMasterIdLst>
  <p:sldIdLst>
    <p:sldId xmlns:r="http://schemas.openxmlformats.org/officeDocument/2006/relationships" id="256" r:id="Re514562fc9f84b60"/>
    <p:sldId xmlns:r="http://schemas.openxmlformats.org/officeDocument/2006/relationships" id="257" r:id="Rcb82693dfa1e4914"/>
    <p:sldId xmlns:r="http://schemas.openxmlformats.org/officeDocument/2006/relationships" id="258" r:id="R6df9f2a1d4eb4a9d"/>
    <p:sldId xmlns:r="http://schemas.openxmlformats.org/officeDocument/2006/relationships" id="259" r:id="Rab0147e5968d4fb5"/>
    <p:sldId xmlns:r="http://schemas.openxmlformats.org/officeDocument/2006/relationships" id="260" r:id="Rd556ac8058894091"/>
    <p:sldId xmlns:r="http://schemas.openxmlformats.org/officeDocument/2006/relationships" id="261" r:id="R5e6d3e305f494684"/>
    <p:sldId xmlns:r="http://schemas.openxmlformats.org/officeDocument/2006/relationships" id="262" r:id="R7290e1c23d58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35f0d1be142bf" /><Relationship Type="http://schemas.openxmlformats.org/officeDocument/2006/relationships/slide" Target="/ppt/slides/slide1.xml" Id="Re514562fc9f84b60" /><Relationship Type="http://schemas.openxmlformats.org/officeDocument/2006/relationships/slide" Target="/ppt/slides/slide2.xml" Id="Rcb82693dfa1e4914" /><Relationship Type="http://schemas.openxmlformats.org/officeDocument/2006/relationships/slide" Target="/ppt/slides/slide3.xml" Id="R6df9f2a1d4eb4a9d" /><Relationship Type="http://schemas.openxmlformats.org/officeDocument/2006/relationships/slide" Target="/ppt/slides/slide4.xml" Id="Rab0147e5968d4fb5" /><Relationship Type="http://schemas.openxmlformats.org/officeDocument/2006/relationships/slide" Target="/ppt/slides/slide5.xml" Id="Rd556ac8058894091" /><Relationship Type="http://schemas.openxmlformats.org/officeDocument/2006/relationships/slide" Target="/ppt/slides/slide6.xml" Id="R5e6d3e305f494684" /><Relationship Type="http://schemas.openxmlformats.org/officeDocument/2006/relationships/slide" Target="/ppt/slides/slide7.xml" Id="R7290e1c23d58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de8584cd4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0093571e4072" /><Relationship Type="http://schemas.openxmlformats.org/officeDocument/2006/relationships/theme" Target="/ppt/slideMasters/theme/theme1.xml" Id="Re841f6135b32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00093571e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cc75850c0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19bbc44a5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458955bc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0ea3e8f6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1d4feb454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9179b893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16631d971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