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a5acebc61344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c6b0948eb4707"/>
  </p:sldMasterIdLst>
  <p:sldIdLst>
    <p:sldId xmlns:r="http://schemas.openxmlformats.org/officeDocument/2006/relationships" id="256" r:id="Redc74ffe525a471c"/>
    <p:sldId xmlns:r="http://schemas.openxmlformats.org/officeDocument/2006/relationships" id="257" r:id="Rf0c6f928a6d34ebc"/>
    <p:sldId xmlns:r="http://schemas.openxmlformats.org/officeDocument/2006/relationships" id="258" r:id="R5c4c1715755443ed"/>
    <p:sldId xmlns:r="http://schemas.openxmlformats.org/officeDocument/2006/relationships" id="259" r:id="Rae9c89aeed0e4555"/>
    <p:sldId xmlns:r="http://schemas.openxmlformats.org/officeDocument/2006/relationships" id="260" r:id="Rdfde7932844b4fb1"/>
    <p:sldId xmlns:r="http://schemas.openxmlformats.org/officeDocument/2006/relationships" id="261" r:id="R6908e51fade24034"/>
    <p:sldId xmlns:r="http://schemas.openxmlformats.org/officeDocument/2006/relationships" id="262" r:id="R0b2806da7435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c6b0948eb4707" /><Relationship Type="http://schemas.openxmlformats.org/officeDocument/2006/relationships/slide" Target="/ppt/slides/slide1.xml" Id="Redc74ffe525a471c" /><Relationship Type="http://schemas.openxmlformats.org/officeDocument/2006/relationships/slide" Target="/ppt/slides/slide2.xml" Id="Rf0c6f928a6d34ebc" /><Relationship Type="http://schemas.openxmlformats.org/officeDocument/2006/relationships/slide" Target="/ppt/slides/slide3.xml" Id="R5c4c1715755443ed" /><Relationship Type="http://schemas.openxmlformats.org/officeDocument/2006/relationships/slide" Target="/ppt/slides/slide4.xml" Id="Rae9c89aeed0e4555" /><Relationship Type="http://schemas.openxmlformats.org/officeDocument/2006/relationships/slide" Target="/ppt/slides/slide5.xml" Id="Rdfde7932844b4fb1" /><Relationship Type="http://schemas.openxmlformats.org/officeDocument/2006/relationships/slide" Target="/ppt/slides/slide6.xml" Id="R6908e51fade24034" /><Relationship Type="http://schemas.openxmlformats.org/officeDocument/2006/relationships/slide" Target="/ppt/slides/slide7.xml" Id="R0b2806da7435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b04aa7f0e45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45c72fc8f4955" /><Relationship Type="http://schemas.openxmlformats.org/officeDocument/2006/relationships/theme" Target="/ppt/slideMasters/theme/theme1.xml" Id="R14a0207444b34c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a45c72fc8f49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9d2fc053b4f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57748f017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b51743a7443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f76e336ec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71f36c02f42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482366b554f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7e4f5ac0147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 PROJECTS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 PROJECTS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2 071 457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morten@notch.cno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915 203 108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