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37f7ca2c648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1f61b82244850"/>
  </p:sldMasterIdLst>
  <p:sldIdLst>
    <p:sldId xmlns:r="http://schemas.openxmlformats.org/officeDocument/2006/relationships" id="256" r:id="R05f8f6d4547041cd"/>
    <p:sldId xmlns:r="http://schemas.openxmlformats.org/officeDocument/2006/relationships" id="257" r:id="R0cec35f285bc404e"/>
    <p:sldId xmlns:r="http://schemas.openxmlformats.org/officeDocument/2006/relationships" id="258" r:id="R8f7cea73c9384599"/>
    <p:sldId xmlns:r="http://schemas.openxmlformats.org/officeDocument/2006/relationships" id="259" r:id="Rf320a4eea5204c7d"/>
    <p:sldId xmlns:r="http://schemas.openxmlformats.org/officeDocument/2006/relationships" id="260" r:id="R8d61dce2d0d14b19"/>
    <p:sldId xmlns:r="http://schemas.openxmlformats.org/officeDocument/2006/relationships" id="261" r:id="R072ed1b179fd43d2"/>
    <p:sldId xmlns:r="http://schemas.openxmlformats.org/officeDocument/2006/relationships" id="262" r:id="R7b347e397eed45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1f61b82244850" /><Relationship Type="http://schemas.openxmlformats.org/officeDocument/2006/relationships/slide" Target="/ppt/slides/slide1.xml" Id="R05f8f6d4547041cd" /><Relationship Type="http://schemas.openxmlformats.org/officeDocument/2006/relationships/slide" Target="/ppt/slides/slide2.xml" Id="R0cec35f285bc404e" /><Relationship Type="http://schemas.openxmlformats.org/officeDocument/2006/relationships/slide" Target="/ppt/slides/slide3.xml" Id="R8f7cea73c9384599" /><Relationship Type="http://schemas.openxmlformats.org/officeDocument/2006/relationships/slide" Target="/ppt/slides/slide4.xml" Id="Rf320a4eea5204c7d" /><Relationship Type="http://schemas.openxmlformats.org/officeDocument/2006/relationships/slide" Target="/ppt/slides/slide5.xml" Id="R8d61dce2d0d14b19" /><Relationship Type="http://schemas.openxmlformats.org/officeDocument/2006/relationships/slide" Target="/ppt/slides/slide6.xml" Id="R072ed1b179fd43d2" /><Relationship Type="http://schemas.openxmlformats.org/officeDocument/2006/relationships/slide" Target="/ppt/slides/slide7.xml" Id="R7b347e397eed45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9ac8c65d1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d4cf1ad66410e" /><Relationship Type="http://schemas.openxmlformats.org/officeDocument/2006/relationships/theme" Target="/ppt/slideMasters/theme/theme1.xml" Id="R030cdc8fd1e4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d4cf1ad66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8ea93c2a7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7533657d4c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87ab48945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a8cb8dd36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04cb7419e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fa276d2a47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88890020d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HILDE 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 AS ble etablert [år] og holder til i Helleland.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993 028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DYBING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Eftelandsveien 203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4376 Helleland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HILDE D AS</a:t>
            </a:r>
          </a:p>
        </p:txBody>
      </p:sp>
    </p:spTree>
  </p:cSld>
  <p:clrMapOvr>
    <a:masterClrMapping xmlns:a="http://schemas.openxmlformats.org/drawingml/2006/main"/>
  </p:clrMapOvr>
</p:sld>
</file>