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06d2f5267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fce6822a84463"/>
  </p:sldMasterIdLst>
  <p:sldIdLst>
    <p:sldId xmlns:r="http://schemas.openxmlformats.org/officeDocument/2006/relationships" id="256" r:id="R5b022448d4b249ee"/>
    <p:sldId xmlns:r="http://schemas.openxmlformats.org/officeDocument/2006/relationships" id="257" r:id="Refaaccc9303f411c"/>
    <p:sldId xmlns:r="http://schemas.openxmlformats.org/officeDocument/2006/relationships" id="258" r:id="Rf7b497d90b1b458c"/>
    <p:sldId xmlns:r="http://schemas.openxmlformats.org/officeDocument/2006/relationships" id="259" r:id="R14e20b61dce64fa8"/>
    <p:sldId xmlns:r="http://schemas.openxmlformats.org/officeDocument/2006/relationships" id="260" r:id="R0314f0318fa64c60"/>
    <p:sldId xmlns:r="http://schemas.openxmlformats.org/officeDocument/2006/relationships" id="261" r:id="R2997e52952a24f7b"/>
    <p:sldId xmlns:r="http://schemas.openxmlformats.org/officeDocument/2006/relationships" id="262" r:id="R717aa18856b7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fce6822a84463" /><Relationship Type="http://schemas.openxmlformats.org/officeDocument/2006/relationships/slide" Target="/ppt/slides/slide1.xml" Id="R5b022448d4b249ee" /><Relationship Type="http://schemas.openxmlformats.org/officeDocument/2006/relationships/slide" Target="/ppt/slides/slide2.xml" Id="Refaaccc9303f411c" /><Relationship Type="http://schemas.openxmlformats.org/officeDocument/2006/relationships/slide" Target="/ppt/slides/slide3.xml" Id="Rf7b497d90b1b458c" /><Relationship Type="http://schemas.openxmlformats.org/officeDocument/2006/relationships/slide" Target="/ppt/slides/slide4.xml" Id="R14e20b61dce64fa8" /><Relationship Type="http://schemas.openxmlformats.org/officeDocument/2006/relationships/slide" Target="/ppt/slides/slide5.xml" Id="R0314f0318fa64c60" /><Relationship Type="http://schemas.openxmlformats.org/officeDocument/2006/relationships/slide" Target="/ppt/slides/slide6.xml" Id="R2997e52952a24f7b" /><Relationship Type="http://schemas.openxmlformats.org/officeDocument/2006/relationships/slide" Target="/ppt/slides/slide7.xml" Id="R717aa18856b7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61a060284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460065824abe" /><Relationship Type="http://schemas.openxmlformats.org/officeDocument/2006/relationships/theme" Target="/ppt/slideMasters/theme/theme1.xml" Id="R8e9bdb4216fd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946006582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bf46dffc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c8fb5977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bd7d1686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4e2c57a8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9a4841183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b9899141b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5c1e40f6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