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76b76508a41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8a08071fa4a4b"/>
  </p:sldMasterIdLst>
  <p:sldIdLst>
    <p:sldId xmlns:r="http://schemas.openxmlformats.org/officeDocument/2006/relationships" id="256" r:id="Rd352e64689c74be4"/>
    <p:sldId xmlns:r="http://schemas.openxmlformats.org/officeDocument/2006/relationships" id="257" r:id="R18f7826f7a7c43cd"/>
    <p:sldId xmlns:r="http://schemas.openxmlformats.org/officeDocument/2006/relationships" id="258" r:id="R9aa74de35ab747f7"/>
    <p:sldId xmlns:r="http://schemas.openxmlformats.org/officeDocument/2006/relationships" id="259" r:id="R0ccdb40f87454fa6"/>
    <p:sldId xmlns:r="http://schemas.openxmlformats.org/officeDocument/2006/relationships" id="260" r:id="Rdb3be2c0c0e343e4"/>
    <p:sldId xmlns:r="http://schemas.openxmlformats.org/officeDocument/2006/relationships" id="261" r:id="R9afc1f6f069c4866"/>
    <p:sldId xmlns:r="http://schemas.openxmlformats.org/officeDocument/2006/relationships" id="262" r:id="R3fd5bf164a8f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8a08071fa4a4b" /><Relationship Type="http://schemas.openxmlformats.org/officeDocument/2006/relationships/slide" Target="/ppt/slides/slide1.xml" Id="Rd352e64689c74be4" /><Relationship Type="http://schemas.openxmlformats.org/officeDocument/2006/relationships/slide" Target="/ppt/slides/slide2.xml" Id="R18f7826f7a7c43cd" /><Relationship Type="http://schemas.openxmlformats.org/officeDocument/2006/relationships/slide" Target="/ppt/slides/slide3.xml" Id="R9aa74de35ab747f7" /><Relationship Type="http://schemas.openxmlformats.org/officeDocument/2006/relationships/slide" Target="/ppt/slides/slide4.xml" Id="R0ccdb40f87454fa6" /><Relationship Type="http://schemas.openxmlformats.org/officeDocument/2006/relationships/slide" Target="/ppt/slides/slide5.xml" Id="Rdb3be2c0c0e343e4" /><Relationship Type="http://schemas.openxmlformats.org/officeDocument/2006/relationships/slide" Target="/ppt/slides/slide6.xml" Id="R9afc1f6f069c4866" /><Relationship Type="http://schemas.openxmlformats.org/officeDocument/2006/relationships/slide" Target="/ppt/slides/slide7.xml" Id="R3fd5bf164a8f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8d7f8eeab42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b01fd38ea46fb" /><Relationship Type="http://schemas.openxmlformats.org/officeDocument/2006/relationships/theme" Target="/ppt/slideMasters/theme/theme1.xml" Id="R0194163c2028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3b01fd38ea46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bc6cd73c544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4ba047ab44b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129189b014b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bf885a598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2aeb4d4f849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3aa60807e43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b4086120647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BLOMESTØ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BLOMESTØ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283 850 461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1 379 249 675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1 380 463 067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Skrubbenesvegen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915 290 779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