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fdb5eef63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98a4d5cc04388"/>
  </p:sldMasterIdLst>
  <p:sldIdLst>
    <p:sldId xmlns:r="http://schemas.openxmlformats.org/officeDocument/2006/relationships" id="256" r:id="Rf7fdbeb165ce4a01"/>
    <p:sldId xmlns:r="http://schemas.openxmlformats.org/officeDocument/2006/relationships" id="257" r:id="Radd57c369a374cc7"/>
    <p:sldId xmlns:r="http://schemas.openxmlformats.org/officeDocument/2006/relationships" id="258" r:id="Reb3a4d0b61ea4984"/>
    <p:sldId xmlns:r="http://schemas.openxmlformats.org/officeDocument/2006/relationships" id="259" r:id="R6a7300678b5e47da"/>
    <p:sldId xmlns:r="http://schemas.openxmlformats.org/officeDocument/2006/relationships" id="260" r:id="Raf777c3986084886"/>
    <p:sldId xmlns:r="http://schemas.openxmlformats.org/officeDocument/2006/relationships" id="261" r:id="R22b1a70e879c4f86"/>
    <p:sldId xmlns:r="http://schemas.openxmlformats.org/officeDocument/2006/relationships" id="262" r:id="R5ad3954fe8bc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98a4d5cc04388" /><Relationship Type="http://schemas.openxmlformats.org/officeDocument/2006/relationships/slide" Target="/ppt/slides/slide1.xml" Id="Rf7fdbeb165ce4a01" /><Relationship Type="http://schemas.openxmlformats.org/officeDocument/2006/relationships/slide" Target="/ppt/slides/slide2.xml" Id="Radd57c369a374cc7" /><Relationship Type="http://schemas.openxmlformats.org/officeDocument/2006/relationships/slide" Target="/ppt/slides/slide3.xml" Id="Reb3a4d0b61ea4984" /><Relationship Type="http://schemas.openxmlformats.org/officeDocument/2006/relationships/slide" Target="/ppt/slides/slide4.xml" Id="R6a7300678b5e47da" /><Relationship Type="http://schemas.openxmlformats.org/officeDocument/2006/relationships/slide" Target="/ppt/slides/slide5.xml" Id="Raf777c3986084886" /><Relationship Type="http://schemas.openxmlformats.org/officeDocument/2006/relationships/slide" Target="/ppt/slides/slide6.xml" Id="R22b1a70e879c4f86" /><Relationship Type="http://schemas.openxmlformats.org/officeDocument/2006/relationships/slide" Target="/ppt/slides/slide7.xml" Id="R5ad3954fe8bc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0dbca04bc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432530d9740ac" /><Relationship Type="http://schemas.openxmlformats.org/officeDocument/2006/relationships/theme" Target="/ppt/slideMasters/theme/theme1.xml" Id="Ra5cf2346d589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432530d97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957b6123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b3a2543d3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dbcc6140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8fad7e24c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44ea8e18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861fd4ac0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a72adfbe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ATUM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Torød, Haugatingsgaten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