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7c7c2e7d2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66d7906a340f3"/>
  </p:sldMasterIdLst>
  <p:sldIdLst>
    <p:sldId xmlns:r="http://schemas.openxmlformats.org/officeDocument/2006/relationships" id="256" r:id="R981ecaac94cc43e2"/>
    <p:sldId xmlns:r="http://schemas.openxmlformats.org/officeDocument/2006/relationships" id="257" r:id="R6adc30616820492d"/>
    <p:sldId xmlns:r="http://schemas.openxmlformats.org/officeDocument/2006/relationships" id="258" r:id="R4b695b9532f447a0"/>
    <p:sldId xmlns:r="http://schemas.openxmlformats.org/officeDocument/2006/relationships" id="259" r:id="Rc148eab60abc49e3"/>
    <p:sldId xmlns:r="http://schemas.openxmlformats.org/officeDocument/2006/relationships" id="260" r:id="R735ca3914e714bce"/>
    <p:sldId xmlns:r="http://schemas.openxmlformats.org/officeDocument/2006/relationships" id="261" r:id="Rc29eb0dd1e144508"/>
    <p:sldId xmlns:r="http://schemas.openxmlformats.org/officeDocument/2006/relationships" id="262" r:id="R63aaf39e56ef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66d7906a340f3" /><Relationship Type="http://schemas.openxmlformats.org/officeDocument/2006/relationships/slide" Target="/ppt/slides/slide1.xml" Id="R981ecaac94cc43e2" /><Relationship Type="http://schemas.openxmlformats.org/officeDocument/2006/relationships/slide" Target="/ppt/slides/slide2.xml" Id="R6adc30616820492d" /><Relationship Type="http://schemas.openxmlformats.org/officeDocument/2006/relationships/slide" Target="/ppt/slides/slide3.xml" Id="R4b695b9532f447a0" /><Relationship Type="http://schemas.openxmlformats.org/officeDocument/2006/relationships/slide" Target="/ppt/slides/slide4.xml" Id="Rc148eab60abc49e3" /><Relationship Type="http://schemas.openxmlformats.org/officeDocument/2006/relationships/slide" Target="/ppt/slides/slide5.xml" Id="R735ca3914e714bce" /><Relationship Type="http://schemas.openxmlformats.org/officeDocument/2006/relationships/slide" Target="/ppt/slides/slide6.xml" Id="Rc29eb0dd1e144508" /><Relationship Type="http://schemas.openxmlformats.org/officeDocument/2006/relationships/slide" Target="/ppt/slides/slide7.xml" Id="R63aaf39e56ef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daf14c53c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0fb4f3694447" /><Relationship Type="http://schemas.openxmlformats.org/officeDocument/2006/relationships/theme" Target="/ppt/slideMasters/theme/theme1.xml" Id="R27812f27abf3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40fb4f369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5fc3e1f3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efd04839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f957dbd6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3e68c971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562b5008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b31f71d4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c4a9618f8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