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e0fb52022e4a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8c55d16a5a4166"/>
  </p:sldMasterIdLst>
  <p:sldIdLst>
    <p:sldId xmlns:r="http://schemas.openxmlformats.org/officeDocument/2006/relationships" id="256" r:id="R0271de0426ce47f2"/>
    <p:sldId xmlns:r="http://schemas.openxmlformats.org/officeDocument/2006/relationships" id="257" r:id="Re2873b4bb6bf4391"/>
    <p:sldId xmlns:r="http://schemas.openxmlformats.org/officeDocument/2006/relationships" id="258" r:id="Rc539b3ee83ce4a60"/>
    <p:sldId xmlns:r="http://schemas.openxmlformats.org/officeDocument/2006/relationships" id="259" r:id="Rfc6f978730884de2"/>
    <p:sldId xmlns:r="http://schemas.openxmlformats.org/officeDocument/2006/relationships" id="260" r:id="R078601e5f8434ce2"/>
    <p:sldId xmlns:r="http://schemas.openxmlformats.org/officeDocument/2006/relationships" id="261" r:id="R88a704ef2ada41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8c55d16a5a4166" /><Relationship Type="http://schemas.openxmlformats.org/officeDocument/2006/relationships/slide" Target="/ppt/slides/slide1.xml" Id="R0271de0426ce47f2" /><Relationship Type="http://schemas.openxmlformats.org/officeDocument/2006/relationships/slide" Target="/ppt/slides/slide2.xml" Id="Re2873b4bb6bf4391" /><Relationship Type="http://schemas.openxmlformats.org/officeDocument/2006/relationships/slide" Target="/ppt/slides/slide3.xml" Id="Rc539b3ee83ce4a60" /><Relationship Type="http://schemas.openxmlformats.org/officeDocument/2006/relationships/slide" Target="/ppt/slides/slide4.xml" Id="Rfc6f978730884de2" /><Relationship Type="http://schemas.openxmlformats.org/officeDocument/2006/relationships/slide" Target="/ppt/slides/slide5.xml" Id="R078601e5f8434ce2" /><Relationship Type="http://schemas.openxmlformats.org/officeDocument/2006/relationships/slide" Target="/ppt/slides/slide6.xml" Id="R88a704ef2ada41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56dcf06ec34f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90dff4bd04be2" /><Relationship Type="http://schemas.openxmlformats.org/officeDocument/2006/relationships/theme" Target="/ppt/slideMasters/theme/theme1.xml" Id="Ra2e5e8af20f34e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a90dff4bd04b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2ad29cbdb44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02392c14741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fbdc1989f48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9caef5abb4d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08fe829a340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66546c53148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KRONPRINSENSGATE 26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26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KRONPRINSENSGATE 26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26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26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26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514 731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205 583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286 146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26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915 408 648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26</a:t>
            </a:r>
          </a:p>
        </p:txBody>
      </p:sp>
    </p:spTree>
  </p:cSld>
  <p:clrMapOvr>
    <a:masterClrMapping xmlns:a="http://schemas.openxmlformats.org/drawingml/2006/main"/>
  </p:clrMapOvr>
</p:sld>
</file>