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f6285220c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19ebad7b94ab1"/>
  </p:sldMasterIdLst>
  <p:sldIdLst>
    <p:sldId xmlns:r="http://schemas.openxmlformats.org/officeDocument/2006/relationships" id="256" r:id="Rfa11ca8e90964170"/>
    <p:sldId xmlns:r="http://schemas.openxmlformats.org/officeDocument/2006/relationships" id="257" r:id="R6e5582a77d734d4e"/>
    <p:sldId xmlns:r="http://schemas.openxmlformats.org/officeDocument/2006/relationships" id="258" r:id="R4ce285e329114e71"/>
    <p:sldId xmlns:r="http://schemas.openxmlformats.org/officeDocument/2006/relationships" id="259" r:id="R439e33cd68804fd3"/>
    <p:sldId xmlns:r="http://schemas.openxmlformats.org/officeDocument/2006/relationships" id="260" r:id="Re35f629717dd48b7"/>
    <p:sldId xmlns:r="http://schemas.openxmlformats.org/officeDocument/2006/relationships" id="261" r:id="R843c1745ec424273"/>
    <p:sldId xmlns:r="http://schemas.openxmlformats.org/officeDocument/2006/relationships" id="262" r:id="R10a83ffbb32e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19ebad7b94ab1" /><Relationship Type="http://schemas.openxmlformats.org/officeDocument/2006/relationships/slide" Target="/ppt/slides/slide1.xml" Id="Rfa11ca8e90964170" /><Relationship Type="http://schemas.openxmlformats.org/officeDocument/2006/relationships/slide" Target="/ppt/slides/slide2.xml" Id="R6e5582a77d734d4e" /><Relationship Type="http://schemas.openxmlformats.org/officeDocument/2006/relationships/slide" Target="/ppt/slides/slide3.xml" Id="R4ce285e329114e71" /><Relationship Type="http://schemas.openxmlformats.org/officeDocument/2006/relationships/slide" Target="/ppt/slides/slide4.xml" Id="R439e33cd68804fd3" /><Relationship Type="http://schemas.openxmlformats.org/officeDocument/2006/relationships/slide" Target="/ppt/slides/slide5.xml" Id="Re35f629717dd48b7" /><Relationship Type="http://schemas.openxmlformats.org/officeDocument/2006/relationships/slide" Target="/ppt/slides/slide6.xml" Id="R843c1745ec424273" /><Relationship Type="http://schemas.openxmlformats.org/officeDocument/2006/relationships/slide" Target="/ppt/slides/slide7.xml" Id="R10a83ffbb32e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faa02b837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e7e1eed649c5" /><Relationship Type="http://schemas.openxmlformats.org/officeDocument/2006/relationships/theme" Target="/ppt/slideMasters/theme/theme1.xml" Id="Rdb251d74f3fb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be7e1eed6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f1056eaa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42e41b64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3b1a78d7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7c35f55dc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279809d6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89f90599a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1ebe5478d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GRETE GRØNHAUG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