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3e3c0bad32c4f6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f2b8cdc751946a2"/>
  </p:sldMasterIdLst>
  <p:sldIdLst>
    <p:sldId xmlns:r="http://schemas.openxmlformats.org/officeDocument/2006/relationships" id="256" r:id="R708362e83b6f44e2"/>
    <p:sldId xmlns:r="http://schemas.openxmlformats.org/officeDocument/2006/relationships" id="257" r:id="Re3797aec80f94789"/>
    <p:sldId xmlns:r="http://schemas.openxmlformats.org/officeDocument/2006/relationships" id="258" r:id="R4381e10188d34a1c"/>
    <p:sldId xmlns:r="http://schemas.openxmlformats.org/officeDocument/2006/relationships" id="259" r:id="R149de07f0d3a462a"/>
    <p:sldId xmlns:r="http://schemas.openxmlformats.org/officeDocument/2006/relationships" id="260" r:id="Rd21c6a9e10134688"/>
    <p:sldId xmlns:r="http://schemas.openxmlformats.org/officeDocument/2006/relationships" id="261" r:id="R01f47e5282cd42ca"/>
    <p:sldId xmlns:r="http://schemas.openxmlformats.org/officeDocument/2006/relationships" id="262" r:id="R3c4365b3a73344e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f2b8cdc751946a2" /><Relationship Type="http://schemas.openxmlformats.org/officeDocument/2006/relationships/slide" Target="/ppt/slides/slide1.xml" Id="R708362e83b6f44e2" /><Relationship Type="http://schemas.openxmlformats.org/officeDocument/2006/relationships/slide" Target="/ppt/slides/slide2.xml" Id="Re3797aec80f94789" /><Relationship Type="http://schemas.openxmlformats.org/officeDocument/2006/relationships/slide" Target="/ppt/slides/slide3.xml" Id="R4381e10188d34a1c" /><Relationship Type="http://schemas.openxmlformats.org/officeDocument/2006/relationships/slide" Target="/ppt/slides/slide4.xml" Id="R149de07f0d3a462a" /><Relationship Type="http://schemas.openxmlformats.org/officeDocument/2006/relationships/slide" Target="/ppt/slides/slide5.xml" Id="Rd21c6a9e10134688" /><Relationship Type="http://schemas.openxmlformats.org/officeDocument/2006/relationships/slide" Target="/ppt/slides/slide6.xml" Id="R01f47e5282cd42ca" /><Relationship Type="http://schemas.openxmlformats.org/officeDocument/2006/relationships/slide" Target="/ppt/slides/slide7.xml" Id="R3c4365b3a73344e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cb96940990241f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f1498bddf04df9" /><Relationship Type="http://schemas.openxmlformats.org/officeDocument/2006/relationships/theme" Target="/ppt/slideMasters/theme/theme1.xml" Id="R7c19747ee3ef4db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cf1498bddf04df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6247a251a74d2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ca387952c7410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e8e29a04d2426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f42307d2ce48f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5defc34103489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7b3edd3bbf4e4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cae373198445d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JJH INVEST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JJH INVEST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JJH INVEST HOLDING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JJH INVEST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JJH INVEST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JJH INVEST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−58 129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12 616 040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187 340 767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200 784 331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JJH INVEST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JØRGEN JOHANNES HEJE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JJH INVEST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Skådalsveien 16A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0781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915 475 396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JJH INVEST HOLDING AS</a:t>
            </a:r>
          </a:p>
        </p:txBody>
      </p:sp>
    </p:spTree>
  </p:cSld>
  <p:clrMapOvr>
    <a:masterClrMapping xmlns:a="http://schemas.openxmlformats.org/drawingml/2006/main"/>
  </p:clrMapOvr>
</p:sld>
</file>