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35404014ee46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1ee60f6c6e4934"/>
  </p:sldMasterIdLst>
  <p:sldIdLst>
    <p:sldId xmlns:r="http://schemas.openxmlformats.org/officeDocument/2006/relationships" id="256" r:id="R8e70a1acc7444495"/>
    <p:sldId xmlns:r="http://schemas.openxmlformats.org/officeDocument/2006/relationships" id="257" r:id="R29429c6d1ac04059"/>
    <p:sldId xmlns:r="http://schemas.openxmlformats.org/officeDocument/2006/relationships" id="258" r:id="R1d636330419a47c3"/>
    <p:sldId xmlns:r="http://schemas.openxmlformats.org/officeDocument/2006/relationships" id="259" r:id="R1f283606b4ab41ca"/>
    <p:sldId xmlns:r="http://schemas.openxmlformats.org/officeDocument/2006/relationships" id="260" r:id="Re36d5a8433b84491"/>
    <p:sldId xmlns:r="http://schemas.openxmlformats.org/officeDocument/2006/relationships" id="261" r:id="Rdb9bbad5602b4376"/>
    <p:sldId xmlns:r="http://schemas.openxmlformats.org/officeDocument/2006/relationships" id="262" r:id="R0181cdd0a6b245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ee60f6c6e4934" /><Relationship Type="http://schemas.openxmlformats.org/officeDocument/2006/relationships/slide" Target="/ppt/slides/slide1.xml" Id="R8e70a1acc7444495" /><Relationship Type="http://schemas.openxmlformats.org/officeDocument/2006/relationships/slide" Target="/ppt/slides/slide2.xml" Id="R29429c6d1ac04059" /><Relationship Type="http://schemas.openxmlformats.org/officeDocument/2006/relationships/slide" Target="/ppt/slides/slide3.xml" Id="R1d636330419a47c3" /><Relationship Type="http://schemas.openxmlformats.org/officeDocument/2006/relationships/slide" Target="/ppt/slides/slide4.xml" Id="R1f283606b4ab41ca" /><Relationship Type="http://schemas.openxmlformats.org/officeDocument/2006/relationships/slide" Target="/ppt/slides/slide5.xml" Id="Re36d5a8433b84491" /><Relationship Type="http://schemas.openxmlformats.org/officeDocument/2006/relationships/slide" Target="/ppt/slides/slide6.xml" Id="Rdb9bbad5602b4376" /><Relationship Type="http://schemas.openxmlformats.org/officeDocument/2006/relationships/slide" Target="/ppt/slides/slide7.xml" Id="R0181cdd0a6b245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c3f3787a94e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b362c042b4a09" /><Relationship Type="http://schemas.openxmlformats.org/officeDocument/2006/relationships/theme" Target="/ppt/slideMasters/theme/theme1.xml" Id="R12c82a0af25444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3b362c042b4a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5c224071140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484bfbe584b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4036b1c704f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7b402b5004b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f862da6ea4f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74f69084848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872cd331640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UNDERSKRUDD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UNDERSKRUDD HOLDING AS ble etablert [år] og holder til i Hvam.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929 692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7 602 635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7 602 635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Ilavegen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915 505 376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