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87917a81b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13f63968743a8"/>
  </p:sldMasterIdLst>
  <p:sldIdLst>
    <p:sldId xmlns:r="http://schemas.openxmlformats.org/officeDocument/2006/relationships" id="256" r:id="R570977a75f714c33"/>
    <p:sldId xmlns:r="http://schemas.openxmlformats.org/officeDocument/2006/relationships" id="257" r:id="R1a4c82b2d1db4153"/>
    <p:sldId xmlns:r="http://schemas.openxmlformats.org/officeDocument/2006/relationships" id="258" r:id="R434a97adb3054ab0"/>
    <p:sldId xmlns:r="http://schemas.openxmlformats.org/officeDocument/2006/relationships" id="259" r:id="R145bf7e455d344bb"/>
    <p:sldId xmlns:r="http://schemas.openxmlformats.org/officeDocument/2006/relationships" id="260" r:id="Raa7118f9caae4912"/>
    <p:sldId xmlns:r="http://schemas.openxmlformats.org/officeDocument/2006/relationships" id="261" r:id="R2f5f886013e1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13f63968743a8" /><Relationship Type="http://schemas.openxmlformats.org/officeDocument/2006/relationships/slide" Target="/ppt/slides/slide1.xml" Id="R570977a75f714c33" /><Relationship Type="http://schemas.openxmlformats.org/officeDocument/2006/relationships/slide" Target="/ppt/slides/slide2.xml" Id="R1a4c82b2d1db4153" /><Relationship Type="http://schemas.openxmlformats.org/officeDocument/2006/relationships/slide" Target="/ppt/slides/slide3.xml" Id="R434a97adb3054ab0" /><Relationship Type="http://schemas.openxmlformats.org/officeDocument/2006/relationships/slide" Target="/ppt/slides/slide4.xml" Id="R145bf7e455d344bb" /><Relationship Type="http://schemas.openxmlformats.org/officeDocument/2006/relationships/slide" Target="/ppt/slides/slide5.xml" Id="Raa7118f9caae4912" /><Relationship Type="http://schemas.openxmlformats.org/officeDocument/2006/relationships/slide" Target="/ppt/slides/slide6.xml" Id="R2f5f886013e1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294fcfef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880d5ec345e3" /><Relationship Type="http://schemas.openxmlformats.org/officeDocument/2006/relationships/theme" Target="/ppt/slideMasters/theme/theme1.xml" Id="Rb75e1a000eca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8880d5ec3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b68e15a4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4dbd9988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50155a8b0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6e9df845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f23ddb8e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46289e94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