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213fe46659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bde6e1e6f4555"/>
  </p:sldMasterIdLst>
  <p:sldIdLst>
    <p:sldId xmlns:r="http://schemas.openxmlformats.org/officeDocument/2006/relationships" id="256" r:id="Rdb9f27ca831f474d"/>
    <p:sldId xmlns:r="http://schemas.openxmlformats.org/officeDocument/2006/relationships" id="257" r:id="R4d1d822c0c9341db"/>
    <p:sldId xmlns:r="http://schemas.openxmlformats.org/officeDocument/2006/relationships" id="258" r:id="Rde48125b99414c21"/>
    <p:sldId xmlns:r="http://schemas.openxmlformats.org/officeDocument/2006/relationships" id="259" r:id="Raf106278bd6d49ff"/>
    <p:sldId xmlns:r="http://schemas.openxmlformats.org/officeDocument/2006/relationships" id="260" r:id="Ra88df4b9e4e543aa"/>
    <p:sldId xmlns:r="http://schemas.openxmlformats.org/officeDocument/2006/relationships" id="261" r:id="R36233603bc28472c"/>
    <p:sldId xmlns:r="http://schemas.openxmlformats.org/officeDocument/2006/relationships" id="262" r:id="R7c4cc8ef3379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bde6e1e6f4555" /><Relationship Type="http://schemas.openxmlformats.org/officeDocument/2006/relationships/slide" Target="/ppt/slides/slide1.xml" Id="Rdb9f27ca831f474d" /><Relationship Type="http://schemas.openxmlformats.org/officeDocument/2006/relationships/slide" Target="/ppt/slides/slide2.xml" Id="R4d1d822c0c9341db" /><Relationship Type="http://schemas.openxmlformats.org/officeDocument/2006/relationships/slide" Target="/ppt/slides/slide3.xml" Id="Rde48125b99414c21" /><Relationship Type="http://schemas.openxmlformats.org/officeDocument/2006/relationships/slide" Target="/ppt/slides/slide4.xml" Id="Raf106278bd6d49ff" /><Relationship Type="http://schemas.openxmlformats.org/officeDocument/2006/relationships/slide" Target="/ppt/slides/slide5.xml" Id="Ra88df4b9e4e543aa" /><Relationship Type="http://schemas.openxmlformats.org/officeDocument/2006/relationships/slide" Target="/ppt/slides/slide6.xml" Id="R36233603bc28472c" /><Relationship Type="http://schemas.openxmlformats.org/officeDocument/2006/relationships/slide" Target="/ppt/slides/slide7.xml" Id="R7c4cc8ef3379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5eddddc26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805683dc44fe2" /><Relationship Type="http://schemas.openxmlformats.org/officeDocument/2006/relationships/theme" Target="/ppt/slideMasters/theme/theme1.xml" Id="Re90b6bba112f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805683dc4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65f6437f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8111e783c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b5470b6b1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2b1af04a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7cd2cf550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7161de81541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8022ed4d42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10 192 684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4 447 315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