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4673f7843c49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425746d07f4773"/>
  </p:sldMasterIdLst>
  <p:sldIdLst>
    <p:sldId xmlns:r="http://schemas.openxmlformats.org/officeDocument/2006/relationships" id="256" r:id="Ra76365d9a5484887"/>
    <p:sldId xmlns:r="http://schemas.openxmlformats.org/officeDocument/2006/relationships" id="257" r:id="Ra0518b3cc2d0442a"/>
    <p:sldId xmlns:r="http://schemas.openxmlformats.org/officeDocument/2006/relationships" id="258" r:id="Rdcb0e871f6b14941"/>
    <p:sldId xmlns:r="http://schemas.openxmlformats.org/officeDocument/2006/relationships" id="259" r:id="R33157b4713314ec1"/>
    <p:sldId xmlns:r="http://schemas.openxmlformats.org/officeDocument/2006/relationships" id="260" r:id="R79f51d56e3b94432"/>
    <p:sldId xmlns:r="http://schemas.openxmlformats.org/officeDocument/2006/relationships" id="261" r:id="R04bf5d3bf8a94d79"/>
    <p:sldId xmlns:r="http://schemas.openxmlformats.org/officeDocument/2006/relationships" id="262" r:id="Re339bc9478ba49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25746d07f4773" /><Relationship Type="http://schemas.openxmlformats.org/officeDocument/2006/relationships/slide" Target="/ppt/slides/slide1.xml" Id="Ra76365d9a5484887" /><Relationship Type="http://schemas.openxmlformats.org/officeDocument/2006/relationships/slide" Target="/ppt/slides/slide2.xml" Id="Ra0518b3cc2d0442a" /><Relationship Type="http://schemas.openxmlformats.org/officeDocument/2006/relationships/slide" Target="/ppt/slides/slide3.xml" Id="Rdcb0e871f6b14941" /><Relationship Type="http://schemas.openxmlformats.org/officeDocument/2006/relationships/slide" Target="/ppt/slides/slide4.xml" Id="R33157b4713314ec1" /><Relationship Type="http://schemas.openxmlformats.org/officeDocument/2006/relationships/slide" Target="/ppt/slides/slide5.xml" Id="R79f51d56e3b94432" /><Relationship Type="http://schemas.openxmlformats.org/officeDocument/2006/relationships/slide" Target="/ppt/slides/slide6.xml" Id="R04bf5d3bf8a94d79" /><Relationship Type="http://schemas.openxmlformats.org/officeDocument/2006/relationships/slide" Target="/ppt/slides/slide7.xml" Id="Re339bc9478ba49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001e47f2a49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f243551794871" /><Relationship Type="http://schemas.openxmlformats.org/officeDocument/2006/relationships/theme" Target="/ppt/slideMasters/theme/theme1.xml" Id="R44f1c61f467544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bf2435517948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6f83c642549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fc0fc33224f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db01081844b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ae1d7d1f740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010ddc88c4c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8d718b7b346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664b49b8e45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STIANSEN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STIANSEN HOLDING AS ble etablert [år] og holder til i Akland.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276 570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972 068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79 055 513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80 854 408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4994 Akland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915 543 286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