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3a1e795b9d4f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304d58e87a47bd"/>
  </p:sldMasterIdLst>
  <p:sldIdLst>
    <p:sldId xmlns:r="http://schemas.openxmlformats.org/officeDocument/2006/relationships" id="256" r:id="Re8f98ab47d8741dc"/>
    <p:sldId xmlns:r="http://schemas.openxmlformats.org/officeDocument/2006/relationships" id="257" r:id="R5099133de5d342d5"/>
    <p:sldId xmlns:r="http://schemas.openxmlformats.org/officeDocument/2006/relationships" id="258" r:id="Rff8a97d2afaa46fc"/>
    <p:sldId xmlns:r="http://schemas.openxmlformats.org/officeDocument/2006/relationships" id="259" r:id="R818afc2e805e4467"/>
    <p:sldId xmlns:r="http://schemas.openxmlformats.org/officeDocument/2006/relationships" id="260" r:id="R1546cd6a1ef34b25"/>
    <p:sldId xmlns:r="http://schemas.openxmlformats.org/officeDocument/2006/relationships" id="261" r:id="Ra524b7cc77494194"/>
    <p:sldId xmlns:r="http://schemas.openxmlformats.org/officeDocument/2006/relationships" id="262" r:id="R43f14793dbb44e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304d58e87a47bd" /><Relationship Type="http://schemas.openxmlformats.org/officeDocument/2006/relationships/slide" Target="/ppt/slides/slide1.xml" Id="Re8f98ab47d8741dc" /><Relationship Type="http://schemas.openxmlformats.org/officeDocument/2006/relationships/slide" Target="/ppt/slides/slide2.xml" Id="R5099133de5d342d5" /><Relationship Type="http://schemas.openxmlformats.org/officeDocument/2006/relationships/slide" Target="/ppt/slides/slide3.xml" Id="Rff8a97d2afaa46fc" /><Relationship Type="http://schemas.openxmlformats.org/officeDocument/2006/relationships/slide" Target="/ppt/slides/slide4.xml" Id="R818afc2e805e4467" /><Relationship Type="http://schemas.openxmlformats.org/officeDocument/2006/relationships/slide" Target="/ppt/slides/slide5.xml" Id="R1546cd6a1ef34b25" /><Relationship Type="http://schemas.openxmlformats.org/officeDocument/2006/relationships/slide" Target="/ppt/slides/slide6.xml" Id="Ra524b7cc77494194" /><Relationship Type="http://schemas.openxmlformats.org/officeDocument/2006/relationships/slide" Target="/ppt/slides/slide7.xml" Id="R43f14793dbb44e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6205f526b74d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59c2876c7471f" /><Relationship Type="http://schemas.openxmlformats.org/officeDocument/2006/relationships/theme" Target="/ppt/slideMasters/theme/theme1.xml" Id="R3b014e7e231e49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e59c2876c747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b54d15db64d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03ed0258948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5a81068db4c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318c685bc48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e0912d0e145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f51c9b5964e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8798ee69543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ZONESTAR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ZONESTAR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ZONESTAR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ZONESTAR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ZONESTAR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ZONESTAR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−348 435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6 766 023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50 189 214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54 397 485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ZONESTAR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FARESTVEIT SVEINUNG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ZONESTAR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Lunavegen 22B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915 583 318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ZONESTAR HOLDING AS</a:t>
            </a:r>
          </a:p>
        </p:txBody>
      </p:sp>
    </p:spTree>
  </p:cSld>
  <p:clrMapOvr>
    <a:masterClrMapping xmlns:a="http://schemas.openxmlformats.org/drawingml/2006/main"/>
  </p:clrMapOvr>
</p:sld>
</file>