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82efbcb67f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a111e250f4c5f"/>
  </p:sldMasterIdLst>
  <p:sldIdLst>
    <p:sldId xmlns:r="http://schemas.openxmlformats.org/officeDocument/2006/relationships" id="256" r:id="R704e7cfd5814473e"/>
    <p:sldId xmlns:r="http://schemas.openxmlformats.org/officeDocument/2006/relationships" id="257" r:id="Rf3fc59cddcef4e7c"/>
    <p:sldId xmlns:r="http://schemas.openxmlformats.org/officeDocument/2006/relationships" id="258" r:id="R53f86904036e4616"/>
    <p:sldId xmlns:r="http://schemas.openxmlformats.org/officeDocument/2006/relationships" id="259" r:id="R6f5aedfdebf14fbb"/>
    <p:sldId xmlns:r="http://schemas.openxmlformats.org/officeDocument/2006/relationships" id="260" r:id="R263e980165e94734"/>
    <p:sldId xmlns:r="http://schemas.openxmlformats.org/officeDocument/2006/relationships" id="261" r:id="Rfed50b8b2e39479f"/>
    <p:sldId xmlns:r="http://schemas.openxmlformats.org/officeDocument/2006/relationships" id="262" r:id="R527239744cf0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a111e250f4c5f" /><Relationship Type="http://schemas.openxmlformats.org/officeDocument/2006/relationships/slide" Target="/ppt/slides/slide1.xml" Id="R704e7cfd5814473e" /><Relationship Type="http://schemas.openxmlformats.org/officeDocument/2006/relationships/slide" Target="/ppt/slides/slide2.xml" Id="Rf3fc59cddcef4e7c" /><Relationship Type="http://schemas.openxmlformats.org/officeDocument/2006/relationships/slide" Target="/ppt/slides/slide3.xml" Id="R53f86904036e4616" /><Relationship Type="http://schemas.openxmlformats.org/officeDocument/2006/relationships/slide" Target="/ppt/slides/slide4.xml" Id="R6f5aedfdebf14fbb" /><Relationship Type="http://schemas.openxmlformats.org/officeDocument/2006/relationships/slide" Target="/ppt/slides/slide5.xml" Id="R263e980165e94734" /><Relationship Type="http://schemas.openxmlformats.org/officeDocument/2006/relationships/slide" Target="/ppt/slides/slide6.xml" Id="Rfed50b8b2e39479f" /><Relationship Type="http://schemas.openxmlformats.org/officeDocument/2006/relationships/slide" Target="/ppt/slides/slide7.xml" Id="R527239744cf0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ed75b44cc44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e8b6150cb4e64" /><Relationship Type="http://schemas.openxmlformats.org/officeDocument/2006/relationships/theme" Target="/ppt/slideMasters/theme/theme1.xml" Id="R8f7df79fed5f42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e8b6150cb4e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67aa1d9b545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dedc188db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a7e1cc731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e930865b0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10fba34794d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bee996e6541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a7119d8d4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AAGE NILSEN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AAGE NILSEN HOLDING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7 716 763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GEIR NICOLAI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JAN AAGE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RANNESTAD MERETE NILSEN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