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1c5b49fd05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3a4fabac947a2"/>
  </p:sldMasterIdLst>
  <p:sldIdLst>
    <p:sldId xmlns:r="http://schemas.openxmlformats.org/officeDocument/2006/relationships" id="256" r:id="R87b86a7cde1843f9"/>
    <p:sldId xmlns:r="http://schemas.openxmlformats.org/officeDocument/2006/relationships" id="257" r:id="R36fa7a7069b94f8c"/>
    <p:sldId xmlns:r="http://schemas.openxmlformats.org/officeDocument/2006/relationships" id="258" r:id="Ra4006638560b4df6"/>
    <p:sldId xmlns:r="http://schemas.openxmlformats.org/officeDocument/2006/relationships" id="259" r:id="R50d78bbfae4f4c48"/>
    <p:sldId xmlns:r="http://schemas.openxmlformats.org/officeDocument/2006/relationships" id="260" r:id="R5b1b6bcbc1334412"/>
    <p:sldId xmlns:r="http://schemas.openxmlformats.org/officeDocument/2006/relationships" id="261" r:id="R7c2d7aa9223c45a9"/>
    <p:sldId xmlns:r="http://schemas.openxmlformats.org/officeDocument/2006/relationships" id="262" r:id="R0ccccc5d9b9546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3a4fabac947a2" /><Relationship Type="http://schemas.openxmlformats.org/officeDocument/2006/relationships/slide" Target="/ppt/slides/slide1.xml" Id="R87b86a7cde1843f9" /><Relationship Type="http://schemas.openxmlformats.org/officeDocument/2006/relationships/slide" Target="/ppt/slides/slide2.xml" Id="R36fa7a7069b94f8c" /><Relationship Type="http://schemas.openxmlformats.org/officeDocument/2006/relationships/slide" Target="/ppt/slides/slide3.xml" Id="Ra4006638560b4df6" /><Relationship Type="http://schemas.openxmlformats.org/officeDocument/2006/relationships/slide" Target="/ppt/slides/slide4.xml" Id="R50d78bbfae4f4c48" /><Relationship Type="http://schemas.openxmlformats.org/officeDocument/2006/relationships/slide" Target="/ppt/slides/slide5.xml" Id="R5b1b6bcbc1334412" /><Relationship Type="http://schemas.openxmlformats.org/officeDocument/2006/relationships/slide" Target="/ppt/slides/slide6.xml" Id="R7c2d7aa9223c45a9" /><Relationship Type="http://schemas.openxmlformats.org/officeDocument/2006/relationships/slide" Target="/ppt/slides/slide7.xml" Id="R0ccccc5d9b9546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34cdebf9346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6a51959dd41df" /><Relationship Type="http://schemas.openxmlformats.org/officeDocument/2006/relationships/theme" Target="/ppt/slideMasters/theme/theme1.xml" Id="R9a2360a2676444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e6a51959dd41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4936729214a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7a03db8394a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3e184065046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9f20fe2ea4e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e872ed9094a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34cd855aa4b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042e6d6004b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 REVISJON AS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5 015 420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1 162 130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910 467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2 313 031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 JOHN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915 606 156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 REVISJON AS</a:t>
            </a:r>
          </a:p>
        </p:txBody>
      </p:sp>
    </p:spTree>
  </p:cSld>
  <p:clrMapOvr>
    <a:masterClrMapping xmlns:a="http://schemas.openxmlformats.org/drawingml/2006/main"/>
  </p:clrMapOvr>
</p:sld>
</file>