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10078917c44a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f502a67fd74553"/>
  </p:sldMasterIdLst>
  <p:sldIdLst>
    <p:sldId xmlns:r="http://schemas.openxmlformats.org/officeDocument/2006/relationships" id="256" r:id="Rd62350461a094c96"/>
    <p:sldId xmlns:r="http://schemas.openxmlformats.org/officeDocument/2006/relationships" id="257" r:id="Ra5f7d0e930b64cde"/>
    <p:sldId xmlns:r="http://schemas.openxmlformats.org/officeDocument/2006/relationships" id="258" r:id="R8d353008554149ef"/>
    <p:sldId xmlns:r="http://schemas.openxmlformats.org/officeDocument/2006/relationships" id="259" r:id="R137ad4ec46634247"/>
    <p:sldId xmlns:r="http://schemas.openxmlformats.org/officeDocument/2006/relationships" id="260" r:id="R0dee54eae1694f92"/>
    <p:sldId xmlns:r="http://schemas.openxmlformats.org/officeDocument/2006/relationships" id="261" r:id="Ra2e3beb0c18d407b"/>
    <p:sldId xmlns:r="http://schemas.openxmlformats.org/officeDocument/2006/relationships" id="262" r:id="R506fae8df3bb40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f502a67fd74553" /><Relationship Type="http://schemas.openxmlformats.org/officeDocument/2006/relationships/slide" Target="/ppt/slides/slide1.xml" Id="Rd62350461a094c96" /><Relationship Type="http://schemas.openxmlformats.org/officeDocument/2006/relationships/slide" Target="/ppt/slides/slide2.xml" Id="Ra5f7d0e930b64cde" /><Relationship Type="http://schemas.openxmlformats.org/officeDocument/2006/relationships/slide" Target="/ppt/slides/slide3.xml" Id="R8d353008554149ef" /><Relationship Type="http://schemas.openxmlformats.org/officeDocument/2006/relationships/slide" Target="/ppt/slides/slide4.xml" Id="R137ad4ec46634247" /><Relationship Type="http://schemas.openxmlformats.org/officeDocument/2006/relationships/slide" Target="/ppt/slides/slide5.xml" Id="R0dee54eae1694f92" /><Relationship Type="http://schemas.openxmlformats.org/officeDocument/2006/relationships/slide" Target="/ppt/slides/slide6.xml" Id="Ra2e3beb0c18d407b" /><Relationship Type="http://schemas.openxmlformats.org/officeDocument/2006/relationships/slide" Target="/ppt/slides/slide7.xml" Id="R506fae8df3bb40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4c18b3f35342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a6daf3afd4c47" /><Relationship Type="http://schemas.openxmlformats.org/officeDocument/2006/relationships/theme" Target="/ppt/slideMasters/theme/theme1.xml" Id="Rd5bece29cc0447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0a6daf3afd4c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77bece83b46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6054291e44a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fc44dc19745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4619ca0304b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3276282114d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e70607eea41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db6b7f5d941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RØTHE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RØTHE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RØTHE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RØTHE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RØTHE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RØTHE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119 654 129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5 616 558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4 079 975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53 716 451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89 494 127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RØTHE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RØTHE  –  61,0 %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MERETE RØTHE  –  39,0 %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RØTHE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20 93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merete@ocdahl.no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915 606 318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RØTHE AS</a:t>
            </a:r>
          </a:p>
        </p:txBody>
      </p:sp>
    </p:spTree>
  </p:cSld>
  <p:clrMapOvr>
    <a:masterClrMapping xmlns:a="http://schemas.openxmlformats.org/drawingml/2006/main"/>
  </p:clrMapOvr>
</p:sld>
</file>