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d4fc6b774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912caafe44512"/>
  </p:sldMasterIdLst>
  <p:sldIdLst>
    <p:sldId xmlns:r="http://schemas.openxmlformats.org/officeDocument/2006/relationships" id="256" r:id="Rdbc5eebdac094e9d"/>
    <p:sldId xmlns:r="http://schemas.openxmlformats.org/officeDocument/2006/relationships" id="257" r:id="Ra0b208be1201442c"/>
    <p:sldId xmlns:r="http://schemas.openxmlformats.org/officeDocument/2006/relationships" id="258" r:id="R04b9f17fec6e4854"/>
    <p:sldId xmlns:r="http://schemas.openxmlformats.org/officeDocument/2006/relationships" id="259" r:id="Rd9befd0a77644297"/>
    <p:sldId xmlns:r="http://schemas.openxmlformats.org/officeDocument/2006/relationships" id="260" r:id="R2974b8ced84c4d54"/>
    <p:sldId xmlns:r="http://schemas.openxmlformats.org/officeDocument/2006/relationships" id="261" r:id="R242a6dfcaae146e4"/>
    <p:sldId xmlns:r="http://schemas.openxmlformats.org/officeDocument/2006/relationships" id="262" r:id="Re286222d068a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912caafe44512" /><Relationship Type="http://schemas.openxmlformats.org/officeDocument/2006/relationships/slide" Target="/ppt/slides/slide1.xml" Id="Rdbc5eebdac094e9d" /><Relationship Type="http://schemas.openxmlformats.org/officeDocument/2006/relationships/slide" Target="/ppt/slides/slide2.xml" Id="Ra0b208be1201442c" /><Relationship Type="http://schemas.openxmlformats.org/officeDocument/2006/relationships/slide" Target="/ppt/slides/slide3.xml" Id="R04b9f17fec6e4854" /><Relationship Type="http://schemas.openxmlformats.org/officeDocument/2006/relationships/slide" Target="/ppt/slides/slide4.xml" Id="Rd9befd0a77644297" /><Relationship Type="http://schemas.openxmlformats.org/officeDocument/2006/relationships/slide" Target="/ppt/slides/slide5.xml" Id="R2974b8ced84c4d54" /><Relationship Type="http://schemas.openxmlformats.org/officeDocument/2006/relationships/slide" Target="/ppt/slides/slide6.xml" Id="R242a6dfcaae146e4" /><Relationship Type="http://schemas.openxmlformats.org/officeDocument/2006/relationships/slide" Target="/ppt/slides/slide7.xml" Id="Re286222d068a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2ef89806c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70cb08b034dbc" /><Relationship Type="http://schemas.openxmlformats.org/officeDocument/2006/relationships/theme" Target="/ppt/slideMasters/theme/theme1.xml" Id="R671b5aa98eb1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270cb08b03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5c0b6849e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9d9f0569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17eb16d6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ffefe1975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cecf506de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51ca2c40349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0118abef7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21 896 868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−20 211 030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852 652 538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