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10bccec69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aa8847e8d4642"/>
  </p:sldMasterIdLst>
  <p:sldIdLst>
    <p:sldId xmlns:r="http://schemas.openxmlformats.org/officeDocument/2006/relationships" id="256" r:id="R08ac37f1c06b415a"/>
    <p:sldId xmlns:r="http://schemas.openxmlformats.org/officeDocument/2006/relationships" id="257" r:id="R33e337960fc14e00"/>
    <p:sldId xmlns:r="http://schemas.openxmlformats.org/officeDocument/2006/relationships" id="258" r:id="R10e1161418ae456d"/>
    <p:sldId xmlns:r="http://schemas.openxmlformats.org/officeDocument/2006/relationships" id="259" r:id="R8948963f673347a5"/>
    <p:sldId xmlns:r="http://schemas.openxmlformats.org/officeDocument/2006/relationships" id="260" r:id="R0d992bf35462403c"/>
    <p:sldId xmlns:r="http://schemas.openxmlformats.org/officeDocument/2006/relationships" id="261" r:id="Rc8b54388c2ab4a75"/>
    <p:sldId xmlns:r="http://schemas.openxmlformats.org/officeDocument/2006/relationships" id="262" r:id="Rf054ed023ae0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aa8847e8d4642" /><Relationship Type="http://schemas.openxmlformats.org/officeDocument/2006/relationships/slide" Target="/ppt/slides/slide1.xml" Id="R08ac37f1c06b415a" /><Relationship Type="http://schemas.openxmlformats.org/officeDocument/2006/relationships/slide" Target="/ppt/slides/slide2.xml" Id="R33e337960fc14e00" /><Relationship Type="http://schemas.openxmlformats.org/officeDocument/2006/relationships/slide" Target="/ppt/slides/slide3.xml" Id="R10e1161418ae456d" /><Relationship Type="http://schemas.openxmlformats.org/officeDocument/2006/relationships/slide" Target="/ppt/slides/slide4.xml" Id="R8948963f673347a5" /><Relationship Type="http://schemas.openxmlformats.org/officeDocument/2006/relationships/slide" Target="/ppt/slides/slide5.xml" Id="R0d992bf35462403c" /><Relationship Type="http://schemas.openxmlformats.org/officeDocument/2006/relationships/slide" Target="/ppt/slides/slide6.xml" Id="Rc8b54388c2ab4a75" /><Relationship Type="http://schemas.openxmlformats.org/officeDocument/2006/relationships/slide" Target="/ppt/slides/slide7.xml" Id="Rf054ed023ae0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47da56e77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e091a13041d0" /><Relationship Type="http://schemas.openxmlformats.org/officeDocument/2006/relationships/theme" Target="/ppt/slideMasters/theme/theme1.xml" Id="R604bd2faa444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ce091a130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6ef84ee8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6fd8aa76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72794bdc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de47ea577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d6b00e6ac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735aaf10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afd93c2e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