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32e2df4ff2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599ab41c34037"/>
  </p:sldMasterIdLst>
  <p:sldIdLst>
    <p:sldId xmlns:r="http://schemas.openxmlformats.org/officeDocument/2006/relationships" id="256" r:id="R1d7157b2cd484259"/>
    <p:sldId xmlns:r="http://schemas.openxmlformats.org/officeDocument/2006/relationships" id="257" r:id="R88df9f2cc21a426c"/>
    <p:sldId xmlns:r="http://schemas.openxmlformats.org/officeDocument/2006/relationships" id="258" r:id="R9f227e7ce5a344a9"/>
    <p:sldId xmlns:r="http://schemas.openxmlformats.org/officeDocument/2006/relationships" id="259" r:id="R51c5045d478b4d05"/>
    <p:sldId xmlns:r="http://schemas.openxmlformats.org/officeDocument/2006/relationships" id="260" r:id="R0f0bc0d6c6c54a0c"/>
    <p:sldId xmlns:r="http://schemas.openxmlformats.org/officeDocument/2006/relationships" id="261" r:id="R778ba63defb04cf3"/>
    <p:sldId xmlns:r="http://schemas.openxmlformats.org/officeDocument/2006/relationships" id="262" r:id="Rbe2391d2456043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599ab41c34037" /><Relationship Type="http://schemas.openxmlformats.org/officeDocument/2006/relationships/slide" Target="/ppt/slides/slide1.xml" Id="R1d7157b2cd484259" /><Relationship Type="http://schemas.openxmlformats.org/officeDocument/2006/relationships/slide" Target="/ppt/slides/slide2.xml" Id="R88df9f2cc21a426c" /><Relationship Type="http://schemas.openxmlformats.org/officeDocument/2006/relationships/slide" Target="/ppt/slides/slide3.xml" Id="R9f227e7ce5a344a9" /><Relationship Type="http://schemas.openxmlformats.org/officeDocument/2006/relationships/slide" Target="/ppt/slides/slide4.xml" Id="R51c5045d478b4d05" /><Relationship Type="http://schemas.openxmlformats.org/officeDocument/2006/relationships/slide" Target="/ppt/slides/slide5.xml" Id="R0f0bc0d6c6c54a0c" /><Relationship Type="http://schemas.openxmlformats.org/officeDocument/2006/relationships/slide" Target="/ppt/slides/slide6.xml" Id="R778ba63defb04cf3" /><Relationship Type="http://schemas.openxmlformats.org/officeDocument/2006/relationships/slide" Target="/ppt/slides/slide7.xml" Id="Rbe2391d2456043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486b5d7e8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8b47de0c342c5" /><Relationship Type="http://schemas.openxmlformats.org/officeDocument/2006/relationships/theme" Target="/ppt/slideMasters/theme/theme1.xml" Id="Rf94645d1c7a44d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18b47de0c3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12b7c550b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e06ca543144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2e50f8e8747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353e806b2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06de9f5a84b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fc6d81a2d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fab9676ee42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7 533 850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915 638 384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