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483cfae20944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1f547c7f54e00"/>
  </p:sldMasterIdLst>
  <p:sldIdLst>
    <p:sldId xmlns:r="http://schemas.openxmlformats.org/officeDocument/2006/relationships" id="256" r:id="R515a4b10a6ee4e40"/>
    <p:sldId xmlns:r="http://schemas.openxmlformats.org/officeDocument/2006/relationships" id="257" r:id="Rf861bbdf85594b73"/>
    <p:sldId xmlns:r="http://schemas.openxmlformats.org/officeDocument/2006/relationships" id="258" r:id="R9ef9b0b826b6454f"/>
    <p:sldId xmlns:r="http://schemas.openxmlformats.org/officeDocument/2006/relationships" id="259" r:id="R4be0deff83e74133"/>
    <p:sldId xmlns:r="http://schemas.openxmlformats.org/officeDocument/2006/relationships" id="260" r:id="R5f7e7b35f42644f0"/>
    <p:sldId xmlns:r="http://schemas.openxmlformats.org/officeDocument/2006/relationships" id="261" r:id="Ree794a1b02ca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1f547c7f54e00" /><Relationship Type="http://schemas.openxmlformats.org/officeDocument/2006/relationships/slide" Target="/ppt/slides/slide1.xml" Id="R515a4b10a6ee4e40" /><Relationship Type="http://schemas.openxmlformats.org/officeDocument/2006/relationships/slide" Target="/ppt/slides/slide2.xml" Id="Rf861bbdf85594b73" /><Relationship Type="http://schemas.openxmlformats.org/officeDocument/2006/relationships/slide" Target="/ppt/slides/slide3.xml" Id="R9ef9b0b826b6454f" /><Relationship Type="http://schemas.openxmlformats.org/officeDocument/2006/relationships/slide" Target="/ppt/slides/slide4.xml" Id="R4be0deff83e74133" /><Relationship Type="http://schemas.openxmlformats.org/officeDocument/2006/relationships/slide" Target="/ppt/slides/slide5.xml" Id="R5f7e7b35f42644f0" /><Relationship Type="http://schemas.openxmlformats.org/officeDocument/2006/relationships/slide" Target="/ppt/slides/slide6.xml" Id="Ree794a1b02ca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060cff3b043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4caee21454cea" /><Relationship Type="http://schemas.openxmlformats.org/officeDocument/2006/relationships/theme" Target="/ppt/slideMasters/theme/theme1.xml" Id="Rb89e33af13ec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4caee2145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55a6b7d2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95d17d871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c2a8b54144d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a9b92ae214e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a087d6b9c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e04222a68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