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eb9c6c702541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c5ecc3da6f471f"/>
  </p:sldMasterIdLst>
  <p:sldIdLst>
    <p:sldId xmlns:r="http://schemas.openxmlformats.org/officeDocument/2006/relationships" id="256" r:id="Rf5f1a2b1978a4334"/>
    <p:sldId xmlns:r="http://schemas.openxmlformats.org/officeDocument/2006/relationships" id="257" r:id="R263cfd05643d4d7b"/>
    <p:sldId xmlns:r="http://schemas.openxmlformats.org/officeDocument/2006/relationships" id="258" r:id="Rcea9796b0b624ad7"/>
    <p:sldId xmlns:r="http://schemas.openxmlformats.org/officeDocument/2006/relationships" id="259" r:id="Rb2025ccbb57e4279"/>
    <p:sldId xmlns:r="http://schemas.openxmlformats.org/officeDocument/2006/relationships" id="260" r:id="R2b61cc950a1a4211"/>
    <p:sldId xmlns:r="http://schemas.openxmlformats.org/officeDocument/2006/relationships" id="261" r:id="R3c127f1356de4c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5ecc3da6f471f" /><Relationship Type="http://schemas.openxmlformats.org/officeDocument/2006/relationships/slide" Target="/ppt/slides/slide1.xml" Id="Rf5f1a2b1978a4334" /><Relationship Type="http://schemas.openxmlformats.org/officeDocument/2006/relationships/slide" Target="/ppt/slides/slide2.xml" Id="R263cfd05643d4d7b" /><Relationship Type="http://schemas.openxmlformats.org/officeDocument/2006/relationships/slide" Target="/ppt/slides/slide3.xml" Id="Rcea9796b0b624ad7" /><Relationship Type="http://schemas.openxmlformats.org/officeDocument/2006/relationships/slide" Target="/ppt/slides/slide4.xml" Id="Rb2025ccbb57e4279" /><Relationship Type="http://schemas.openxmlformats.org/officeDocument/2006/relationships/slide" Target="/ppt/slides/slide5.xml" Id="R2b61cc950a1a4211" /><Relationship Type="http://schemas.openxmlformats.org/officeDocument/2006/relationships/slide" Target="/ppt/slides/slide6.xml" Id="R3c127f1356de4c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d2583f47649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89c3c5afc4096" /><Relationship Type="http://schemas.openxmlformats.org/officeDocument/2006/relationships/theme" Target="/ppt/slideMasters/theme/theme1.xml" Id="R83613165bc3549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589c3c5afc40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388bf72a644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ad8e2724c49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bcc26c5c145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c32943cd74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a8c9e0fbe41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ae646207f4a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SCALA MARKETING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SCALA MARKETING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669 285 241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782 873 013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915 736 319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