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d84dc64abc4f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8ffcae90c54c3a"/>
  </p:sldMasterIdLst>
  <p:sldIdLst>
    <p:sldId xmlns:r="http://schemas.openxmlformats.org/officeDocument/2006/relationships" id="256" r:id="R5b0f931faf384799"/>
    <p:sldId xmlns:r="http://schemas.openxmlformats.org/officeDocument/2006/relationships" id="257" r:id="Ra53a5e2a4d5346f3"/>
    <p:sldId xmlns:r="http://schemas.openxmlformats.org/officeDocument/2006/relationships" id="258" r:id="Rcad54dbbdbb341af"/>
    <p:sldId xmlns:r="http://schemas.openxmlformats.org/officeDocument/2006/relationships" id="259" r:id="Rf122bfbf9d2049ff"/>
    <p:sldId xmlns:r="http://schemas.openxmlformats.org/officeDocument/2006/relationships" id="260" r:id="R1188381f348f443c"/>
    <p:sldId xmlns:r="http://schemas.openxmlformats.org/officeDocument/2006/relationships" id="261" r:id="R54fbf0af7c4d4111"/>
    <p:sldId xmlns:r="http://schemas.openxmlformats.org/officeDocument/2006/relationships" id="262" r:id="R04d6036b78bb40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8ffcae90c54c3a" /><Relationship Type="http://schemas.openxmlformats.org/officeDocument/2006/relationships/slide" Target="/ppt/slides/slide1.xml" Id="R5b0f931faf384799" /><Relationship Type="http://schemas.openxmlformats.org/officeDocument/2006/relationships/slide" Target="/ppt/slides/slide2.xml" Id="Ra53a5e2a4d5346f3" /><Relationship Type="http://schemas.openxmlformats.org/officeDocument/2006/relationships/slide" Target="/ppt/slides/slide3.xml" Id="Rcad54dbbdbb341af" /><Relationship Type="http://schemas.openxmlformats.org/officeDocument/2006/relationships/slide" Target="/ppt/slides/slide4.xml" Id="Rf122bfbf9d2049ff" /><Relationship Type="http://schemas.openxmlformats.org/officeDocument/2006/relationships/slide" Target="/ppt/slides/slide5.xml" Id="R1188381f348f443c" /><Relationship Type="http://schemas.openxmlformats.org/officeDocument/2006/relationships/slide" Target="/ppt/slides/slide6.xml" Id="R54fbf0af7c4d4111" /><Relationship Type="http://schemas.openxmlformats.org/officeDocument/2006/relationships/slide" Target="/ppt/slides/slide7.xml" Id="R04d6036b78bb40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668655bb84e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8bf3c56c149a5" /><Relationship Type="http://schemas.openxmlformats.org/officeDocument/2006/relationships/theme" Target="/ppt/slideMasters/theme/theme1.xml" Id="R4eeba3fc04f545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58bf3c56c149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ca75e77384b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9d860e1c44b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12eb05266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d67169e7b42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ebda3d36e47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5a21a4de549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3542eec0d4b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4 329 718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AUSTGULEN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Planetveien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915 752 551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