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7e99b15bd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86fd5d3ba4992"/>
  </p:sldMasterIdLst>
  <p:sldIdLst>
    <p:sldId xmlns:r="http://schemas.openxmlformats.org/officeDocument/2006/relationships" id="256" r:id="R9a3f3d1e95b44b4a"/>
    <p:sldId xmlns:r="http://schemas.openxmlformats.org/officeDocument/2006/relationships" id="257" r:id="R9f5d43522a694dfd"/>
    <p:sldId xmlns:r="http://schemas.openxmlformats.org/officeDocument/2006/relationships" id="258" r:id="R69deba46bc1f4036"/>
    <p:sldId xmlns:r="http://schemas.openxmlformats.org/officeDocument/2006/relationships" id="259" r:id="Re160cc55097a42ed"/>
    <p:sldId xmlns:r="http://schemas.openxmlformats.org/officeDocument/2006/relationships" id="260" r:id="Re1472c5406d94fcb"/>
    <p:sldId xmlns:r="http://schemas.openxmlformats.org/officeDocument/2006/relationships" id="261" r:id="Rb74ae62abe664b19"/>
    <p:sldId xmlns:r="http://schemas.openxmlformats.org/officeDocument/2006/relationships" id="262" r:id="Rdd5d3ccaa2dc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86fd5d3ba4992" /><Relationship Type="http://schemas.openxmlformats.org/officeDocument/2006/relationships/slide" Target="/ppt/slides/slide1.xml" Id="R9a3f3d1e95b44b4a" /><Relationship Type="http://schemas.openxmlformats.org/officeDocument/2006/relationships/slide" Target="/ppt/slides/slide2.xml" Id="R9f5d43522a694dfd" /><Relationship Type="http://schemas.openxmlformats.org/officeDocument/2006/relationships/slide" Target="/ppt/slides/slide3.xml" Id="R69deba46bc1f4036" /><Relationship Type="http://schemas.openxmlformats.org/officeDocument/2006/relationships/slide" Target="/ppt/slides/slide4.xml" Id="Re160cc55097a42ed" /><Relationship Type="http://schemas.openxmlformats.org/officeDocument/2006/relationships/slide" Target="/ppt/slides/slide5.xml" Id="Re1472c5406d94fcb" /><Relationship Type="http://schemas.openxmlformats.org/officeDocument/2006/relationships/slide" Target="/ppt/slides/slide6.xml" Id="Rb74ae62abe664b19" /><Relationship Type="http://schemas.openxmlformats.org/officeDocument/2006/relationships/slide" Target="/ppt/slides/slide7.xml" Id="Rdd5d3ccaa2dc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31d088384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b545035f44bba" /><Relationship Type="http://schemas.openxmlformats.org/officeDocument/2006/relationships/theme" Target="/ppt/slideMasters/theme/theme1.xml" Id="Rc44c883dc261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b545035f4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c95085b1b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c75e155e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6f7818912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c2a59db4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bd4977212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30677fb2d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544f35742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SELBYGGEN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SELBYGGEN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7 740 758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AASHAUG LEIF ARNE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AASHAUG OLE EINAR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BALSTAD SVERRE GUNNAR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BORSETH JOHN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EVJEMO MARIT SISSEL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BJØRN JOHAN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redaksjonen@selbyggen.no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